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DF2D-5ED1-44F9-B15B-EEA82A0DE20B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1921-BB1C-4D7C-B332-4FCD16C1A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99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DF2D-5ED1-44F9-B15B-EEA82A0DE20B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1921-BB1C-4D7C-B332-4FCD16C1A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8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DF2D-5ED1-44F9-B15B-EEA82A0DE20B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1921-BB1C-4D7C-B332-4FCD16C1A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9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DF2D-5ED1-44F9-B15B-EEA82A0DE20B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1921-BB1C-4D7C-B332-4FCD16C1A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5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DF2D-5ED1-44F9-B15B-EEA82A0DE20B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1921-BB1C-4D7C-B332-4FCD16C1A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1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DF2D-5ED1-44F9-B15B-EEA82A0DE20B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1921-BB1C-4D7C-B332-4FCD16C1A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8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DF2D-5ED1-44F9-B15B-EEA82A0DE20B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1921-BB1C-4D7C-B332-4FCD16C1A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DF2D-5ED1-44F9-B15B-EEA82A0DE20B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1921-BB1C-4D7C-B332-4FCD16C1A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6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DF2D-5ED1-44F9-B15B-EEA82A0DE20B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1921-BB1C-4D7C-B332-4FCD16C1A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0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DF2D-5ED1-44F9-B15B-EEA82A0DE20B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1921-BB1C-4D7C-B332-4FCD16C1A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4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DF2D-5ED1-44F9-B15B-EEA82A0DE20B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1921-BB1C-4D7C-B332-4FCD16C1A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9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9DF2D-5ED1-44F9-B15B-EEA82A0DE20B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E1921-BB1C-4D7C-B332-4FCD16C1A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83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lerance.org/sites/default/files/general/strategy_cards_0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tactics did women use in order to fight for the right to vote?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Women’s Suffrage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5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- Suffragists </a:t>
            </a:r>
            <a:r>
              <a:rPr lang="en-US" dirty="0" smtClean="0"/>
              <a:t>Change their 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https://www.tolerance.org/classroom-resources/tolerance-lessons/expanding-voting-rights-videos</a:t>
            </a:r>
          </a:p>
        </p:txBody>
      </p:sp>
    </p:spTree>
    <p:extLst>
      <p:ext uri="{BB962C8B-B14F-4D97-AF65-F5344CB8AC3E}">
        <p14:creationId xmlns:p14="http://schemas.microsoft.com/office/powerpoint/2010/main" val="2897907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4336"/>
            <a:ext cx="7886700" cy="492529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 will assign you a group a one of the three tactics that women used to fight for the vote (Moral Persuasion, State-by-State, and a Constitutional Amendment)</a:t>
            </a:r>
          </a:p>
          <a:p>
            <a:r>
              <a:rPr lang="en-US" dirty="0" smtClean="0"/>
              <a:t>In your groups, read the instructions for your </a:t>
            </a:r>
            <a:r>
              <a:rPr lang="en-US" dirty="0"/>
              <a:t>assigned tactic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www.tolerance.org/sites/default/files/general/strategy_cards_0.pdf</a:t>
            </a:r>
            <a:r>
              <a:rPr lang="en-US" dirty="0" smtClean="0"/>
              <a:t>) and work as a group to understand and carry out the task.</a:t>
            </a:r>
          </a:p>
          <a:p>
            <a:r>
              <a:rPr lang="en-US" b="1" u="sng" dirty="0" smtClean="0"/>
              <a:t>Read</a:t>
            </a:r>
            <a:r>
              <a:rPr lang="en-US" b="1" dirty="0" smtClean="0"/>
              <a:t> </a:t>
            </a:r>
            <a:r>
              <a:rPr lang="en-US" dirty="0" smtClean="0"/>
              <a:t>your </a:t>
            </a:r>
            <a:r>
              <a:rPr lang="en-US" dirty="0"/>
              <a:t>group’s strategy card and discuss it together to see if you understand it. To get more information, view/read any sources identified on your group’s card, and do any additional research you need so that you have a solid understanding of your group’s beliefs and actions. </a:t>
            </a:r>
            <a:endParaRPr lang="en-US" dirty="0" smtClean="0"/>
          </a:p>
          <a:p>
            <a:r>
              <a:rPr lang="en-US" b="1" u="sng" dirty="0" smtClean="0"/>
              <a:t>Create</a:t>
            </a:r>
            <a:r>
              <a:rPr lang="en-US" dirty="0" smtClean="0"/>
              <a:t> </a:t>
            </a:r>
            <a:r>
              <a:rPr lang="en-US" dirty="0"/>
              <a:t>a presentation for the class showing how your group went about trying to win votes for </a:t>
            </a:r>
            <a:r>
              <a:rPr lang="en-US" dirty="0" smtClean="0"/>
              <a:t>women.</a:t>
            </a:r>
          </a:p>
          <a:p>
            <a:pPr lvl="1"/>
            <a:r>
              <a:rPr lang="en-US" dirty="0" smtClean="0"/>
              <a:t>Keep </a:t>
            </a:r>
            <a:r>
              <a:rPr lang="en-US" dirty="0"/>
              <a:t>in mind that you want the rest of the class to understand the answers to these two questions: 1) What arguments did your group make about why women should have the right to vote? 2) How did they present those arguments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b="1" u="sng" dirty="0" smtClean="0"/>
              <a:t>Present</a:t>
            </a:r>
            <a:r>
              <a:rPr lang="en-US" b="1" dirty="0" smtClean="0"/>
              <a:t> – </a:t>
            </a:r>
            <a:r>
              <a:rPr lang="en-US" dirty="0" smtClean="0"/>
              <a:t>present to the class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7136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Who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was involved? (what different types of women &amp; organizations involved)</a:t>
            </a:r>
          </a:p>
          <a:p>
            <a:r>
              <a:rPr lang="en-US" dirty="0" smtClean="0"/>
              <a:t>What </a:t>
            </a:r>
            <a:r>
              <a:rPr lang="en-US" b="1" u="sng" dirty="0">
                <a:solidFill>
                  <a:srgbClr val="FFFF00"/>
                </a:solidFill>
              </a:rPr>
              <a:t>arguments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did </a:t>
            </a:r>
            <a:r>
              <a:rPr lang="en-US" dirty="0" smtClean="0"/>
              <a:t>they make </a:t>
            </a:r>
            <a:r>
              <a:rPr lang="en-US" dirty="0"/>
              <a:t>about why women should have the right to vote</a:t>
            </a:r>
            <a:r>
              <a:rPr lang="en-US" dirty="0" smtClean="0"/>
              <a:t>?</a:t>
            </a:r>
          </a:p>
          <a:p>
            <a:r>
              <a:rPr lang="en-US" dirty="0"/>
              <a:t>Describe the </a:t>
            </a:r>
            <a:r>
              <a:rPr lang="en-US" b="1" u="sng" dirty="0">
                <a:solidFill>
                  <a:srgbClr val="FFFF00"/>
                </a:solidFill>
              </a:rPr>
              <a:t>tactic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in your own words</a:t>
            </a:r>
          </a:p>
          <a:p>
            <a:pPr lvl="1"/>
            <a:r>
              <a:rPr lang="en-US" dirty="0" smtClean="0"/>
              <a:t>How did they attempt to present their arguments to other women and the rest of the United States?</a:t>
            </a:r>
          </a:p>
          <a:p>
            <a:r>
              <a:rPr lang="en-US" dirty="0" smtClean="0"/>
              <a:t>What </a:t>
            </a:r>
            <a:r>
              <a:rPr lang="en-US" b="1" u="sng" dirty="0" smtClean="0">
                <a:solidFill>
                  <a:srgbClr val="FFFF00"/>
                </a:solidFill>
              </a:rPr>
              <a:t>hurdles</a:t>
            </a:r>
            <a:r>
              <a:rPr lang="en-US" dirty="0" smtClean="0"/>
              <a:t> do you think this tactic would face?</a:t>
            </a:r>
          </a:p>
          <a:p>
            <a:r>
              <a:rPr lang="en-US" b="1" u="sng" dirty="0" smtClean="0">
                <a:solidFill>
                  <a:srgbClr val="FFFF00"/>
                </a:solidFill>
              </a:rPr>
              <a:t>Evaluate</a:t>
            </a:r>
            <a:r>
              <a:rPr lang="en-US" dirty="0" smtClean="0"/>
              <a:t> the success of this tactic.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05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287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Do Now</vt:lpstr>
      <vt:lpstr>Women’s Suffrage</vt:lpstr>
      <vt:lpstr>Video - Suffragists Change their Tactics</vt:lpstr>
      <vt:lpstr>Instructions</vt:lpstr>
      <vt:lpstr>Poster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Robert Reckard</dc:creator>
  <cp:lastModifiedBy>Ami Mulligan</cp:lastModifiedBy>
  <cp:revision>6</cp:revision>
  <dcterms:created xsi:type="dcterms:W3CDTF">2018-01-19T19:33:42Z</dcterms:created>
  <dcterms:modified xsi:type="dcterms:W3CDTF">2018-01-31T18:18:32Z</dcterms:modified>
</cp:coreProperties>
</file>