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0" r:id="rId4"/>
    <p:sldId id="257" r:id="rId5"/>
    <p:sldId id="258" r:id="rId6"/>
    <p:sldId id="263" r:id="rId7"/>
    <p:sldId id="269" r:id="rId8"/>
    <p:sldId id="262" r:id="rId9"/>
    <p:sldId id="265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0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1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7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2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7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4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3C25-ADCD-40F4-B175-78FD36BB9DD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FA145-77A9-44BA-97D8-66DAF6AB5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96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7/05/15/us/politics/voter-id-laws-supreme-court-north-carolin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D7tcCT8d3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think the African American community still faces challenges when it comes to voting today? </a:t>
            </a:r>
          </a:p>
          <a:p>
            <a:pPr marL="0" indent="0">
              <a:buNone/>
            </a:pPr>
            <a:r>
              <a:rPr lang="en-US" sz="3600" b="1" u="sng" dirty="0" smtClean="0"/>
              <a:t>Explain</a:t>
            </a:r>
            <a:r>
              <a:rPr lang="en-US" sz="3600" dirty="0" smtClean="0"/>
              <a:t> your answer.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5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Voter ID Law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r>
              <a:rPr lang="en-US" dirty="0"/>
              <a:t>://ballotpedia.org/Voter_identification_laws_by_state</a:t>
            </a:r>
          </a:p>
        </p:txBody>
      </p:sp>
    </p:spTree>
    <p:extLst>
      <p:ext uri="{BB962C8B-B14F-4D97-AF65-F5344CB8AC3E}">
        <p14:creationId xmlns:p14="http://schemas.microsoft.com/office/powerpoint/2010/main" val="3808603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08" y="592428"/>
            <a:ext cx="7886700" cy="55379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92D050"/>
                </a:solidFill>
              </a:rPr>
              <a:t>How are voting rights still an issue to African Americans today? How has it changed?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92D050"/>
                </a:solidFill>
              </a:rPr>
              <a:t>What tactics would make the most sense today? Why?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Boycott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Contact representatives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Marches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Social media campaigns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Violence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Non-violent resistance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Court Appeals (legal)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Create organizations focused on this issue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92D050"/>
                </a:solidFill>
              </a:rPr>
              <a:t>Coalition building – creating alliances between different groups who are similarly affected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92D050"/>
                </a:solidFill>
              </a:rPr>
              <a:t>Who should be involved? </a:t>
            </a:r>
            <a:endParaRPr lang="en-US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7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www.nytimes.com/2017/05/15/us/politics/voter-id-laws-supreme-court-north-carolina.html</a:t>
            </a:r>
            <a:endParaRPr lang="en-US" dirty="0" smtClean="0"/>
          </a:p>
          <a:p>
            <a:r>
              <a:rPr lang="en-US" dirty="0" smtClean="0"/>
              <a:t>Summarize the article in your notes </a:t>
            </a:r>
          </a:p>
          <a:p>
            <a:pPr lvl="1"/>
            <a:r>
              <a:rPr lang="en-US" dirty="0" smtClean="0"/>
              <a:t>Start with main idea, use power verbs</a:t>
            </a:r>
          </a:p>
          <a:p>
            <a:r>
              <a:rPr lang="en-US" dirty="0" smtClean="0"/>
              <a:t>Questions to answer in your notes after the summary:</a:t>
            </a:r>
          </a:p>
          <a:p>
            <a:pPr lvl="1"/>
            <a:r>
              <a:rPr lang="en-US" dirty="0" smtClean="0"/>
              <a:t>Do you think this issue in North Carolina is a civil rights issue?  Explain your response.</a:t>
            </a:r>
          </a:p>
          <a:p>
            <a:pPr lvl="1"/>
            <a:r>
              <a:rPr lang="en-US" dirty="0"/>
              <a:t>What can you tell me about the reliability of this source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this article too partisan or biased? (Partisan – supporting a particular political party)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on Selma Packet Check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the packet: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hy do you think they chose a march as their tactic?  </a:t>
            </a:r>
          </a:p>
          <a:p>
            <a:pPr lvl="1"/>
            <a:r>
              <a:rPr lang="en-US" dirty="0" smtClean="0"/>
              <a:t>Why do you think they chose the route from Selma</a:t>
            </a:r>
            <a:r>
              <a:rPr lang="en-US" dirty="0"/>
              <a:t> </a:t>
            </a:r>
            <a:r>
              <a:rPr lang="en-US" dirty="0" smtClean="0"/>
              <a:t>to Montgomery, Alabama as the place for this march?</a:t>
            </a:r>
          </a:p>
          <a:p>
            <a:pPr lvl="1"/>
            <a:r>
              <a:rPr lang="en-US" dirty="0" smtClean="0"/>
              <a:t>Why was it important to have so many local people involved in the march?</a:t>
            </a:r>
          </a:p>
          <a:p>
            <a:pPr lvl="1"/>
            <a:r>
              <a:rPr lang="en-US" dirty="0" smtClean="0"/>
              <a:t>How did the march change once Martin Luther King Jr. participated in the actual march?  Why do you think this?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Make pile of packets at tables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9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Voting Rights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Modern Version of Issue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9" y="0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Voting Rights Act of 1965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1416676"/>
            <a:ext cx="4217006" cy="494785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Signed by LBJ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Goal: overcome legal barriers at state/local levels preventing African Americans from voting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Enforces 14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and 15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Amendment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 state can change voting laws with out federal approval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Image result for voting rights act of 19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31" y="2231601"/>
            <a:ext cx="4007049" cy="312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74" y="0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Gerrymandering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6809" y="1030311"/>
            <a:ext cx="3763046" cy="58276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Party in power redraws voting districts to give one party an advantage over another party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Impacts election of representatives in House of Representatives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Southern Republicans gerrymander Democrats out of influence</a:t>
            </a:r>
          </a:p>
          <a:p>
            <a:pPr lvl="1"/>
            <a:r>
              <a:rPr lang="en-US" dirty="0"/>
              <a:t>1992-2016</a:t>
            </a:r>
          </a:p>
          <a:p>
            <a:pPr lvl="2"/>
            <a:r>
              <a:rPr lang="en-US" dirty="0"/>
              <a:t>87% of Black voters identify Democratic</a:t>
            </a:r>
          </a:p>
          <a:p>
            <a:pPr lvl="2"/>
            <a:r>
              <a:rPr lang="en-US" dirty="0"/>
              <a:t>7% of Black voters identify </a:t>
            </a:r>
            <a:r>
              <a:rPr lang="en-US" dirty="0" smtClean="0"/>
              <a:t>Republican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Black voters lose influence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gerrymand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37" y="2137893"/>
            <a:ext cx="5238606" cy="287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gerrymandering african americ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10" y="0"/>
            <a:ext cx="8589180" cy="687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0163" y="5576552"/>
            <a:ext cx="1300766" cy="8371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91696" y="5599862"/>
            <a:ext cx="862885" cy="5771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0432" y="6143675"/>
            <a:ext cx="961259" cy="540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41814" y="5599862"/>
            <a:ext cx="807199" cy="5771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5997" y="6143675"/>
            <a:ext cx="1118278" cy="6689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0163" y="5599862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3546" y="5940772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024" y="5571440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1696" y="5848182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1814" y="5839498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0871" y="5537627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9339" y="6137029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85536" y="6140526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7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Gerrymandering </a:t>
            </a: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Difference Between Racial and Partisan Gerrymandering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4474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Voter ID Laws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750276"/>
            <a:ext cx="4149969" cy="61077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June 2013 – Supreme Court struck down part of Voting Rights Act – states could now change voting laws w/out fed. approval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Require voters to show some sort of personal ID at polls to vote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2018: 33 states enact voter ID laws</a:t>
            </a:r>
          </a:p>
          <a:p>
            <a:pPr lvl="1"/>
            <a:r>
              <a:rPr lang="en-US" dirty="0" smtClean="0"/>
              <a:t>Strictness is up to each state</a:t>
            </a:r>
          </a:p>
          <a:p>
            <a:pPr lvl="1"/>
            <a:r>
              <a:rPr lang="en-US" dirty="0" smtClean="0"/>
              <a:t>18 states require photo identification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Controversial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Supporters claim it prevents voter fraud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There has been limited evidence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Opponents claim it targets ethnic, socio-economic groups </a:t>
            </a:r>
          </a:p>
          <a:p>
            <a:pPr lvl="1"/>
            <a:endParaRPr lang="en-US" dirty="0"/>
          </a:p>
        </p:txBody>
      </p:sp>
      <p:pic>
        <p:nvPicPr>
          <p:cNvPr id="1028" name="Picture 4" descr="Image result for voter id la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092" y="2075839"/>
            <a:ext cx="4829908" cy="251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82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Image result for voter id law 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0"/>
            <a:ext cx="7932359" cy="717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39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447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Do Now</vt:lpstr>
      <vt:lpstr>March on Selma Packet Check in</vt:lpstr>
      <vt:lpstr>Voting Rights</vt:lpstr>
      <vt:lpstr>Voting Rights Act of 1965</vt:lpstr>
      <vt:lpstr>Gerrymandering</vt:lpstr>
      <vt:lpstr>PowerPoint Presentation</vt:lpstr>
      <vt:lpstr>Gerrymandering Video</vt:lpstr>
      <vt:lpstr>Voter ID Laws </vt:lpstr>
      <vt:lpstr>PowerPoint Presentation</vt:lpstr>
      <vt:lpstr>Current Voter ID Law Map</vt:lpstr>
      <vt:lpstr>PowerPoint Presentation</vt:lpstr>
      <vt:lpstr>Article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Ami Mulligan</dc:creator>
  <cp:lastModifiedBy>Jessica Parfitt</cp:lastModifiedBy>
  <cp:revision>18</cp:revision>
  <dcterms:created xsi:type="dcterms:W3CDTF">2018-01-10T18:20:19Z</dcterms:created>
  <dcterms:modified xsi:type="dcterms:W3CDTF">2018-01-16T15:07:39Z</dcterms:modified>
</cp:coreProperties>
</file>