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1"/>
  </p:handoutMasterIdLst>
  <p:sldIdLst>
    <p:sldId id="258" r:id="rId2"/>
    <p:sldId id="256" r:id="rId3"/>
    <p:sldId id="257" r:id="rId4"/>
    <p:sldId id="259" r:id="rId5"/>
    <p:sldId id="260" r:id="rId6"/>
    <p:sldId id="263" r:id="rId7"/>
    <p:sldId id="261" r:id="rId8"/>
    <p:sldId id="262" r:id="rId9"/>
    <p:sldId id="264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2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03AADE-8F44-419B-9244-898D7CF11429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63C4FC-195F-4877-A389-5CC59803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63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A07C-C3DF-458C-8292-FB61BCFE87BA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B64-4EED-49D5-BCF4-8FFB971AF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8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A07C-C3DF-458C-8292-FB61BCFE87BA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B64-4EED-49D5-BCF4-8FFB971AF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1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A07C-C3DF-458C-8292-FB61BCFE87BA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B64-4EED-49D5-BCF4-8FFB971AF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0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A07C-C3DF-458C-8292-FB61BCFE87BA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B64-4EED-49D5-BCF4-8FFB971AF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9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A07C-C3DF-458C-8292-FB61BCFE87BA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B64-4EED-49D5-BCF4-8FFB971AF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21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A07C-C3DF-458C-8292-FB61BCFE87BA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B64-4EED-49D5-BCF4-8FFB971AF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A07C-C3DF-458C-8292-FB61BCFE87BA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B64-4EED-49D5-BCF4-8FFB971AF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6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A07C-C3DF-458C-8292-FB61BCFE87BA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B64-4EED-49D5-BCF4-8FFB971AF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2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A07C-C3DF-458C-8292-FB61BCFE87BA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B64-4EED-49D5-BCF4-8FFB971AF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1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A07C-C3DF-458C-8292-FB61BCFE87BA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B64-4EED-49D5-BCF4-8FFB971AF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07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A07C-C3DF-458C-8292-FB61BCFE87BA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B64-4EED-49D5-BCF4-8FFB971AF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6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AA07C-C3DF-458C-8292-FB61BCFE87BA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3DB64-4EED-49D5-BCF4-8FFB971AF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522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</a:t>
            </a:r>
            <a:r>
              <a:rPr lang="en-US" dirty="0" smtClean="0"/>
              <a:t>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Why is voting important? </a:t>
            </a:r>
          </a:p>
          <a:p>
            <a:r>
              <a:rPr lang="en-US" sz="4000" dirty="0" smtClean="0"/>
              <a:t>How does not being able to vote affect you? Explain.</a:t>
            </a:r>
          </a:p>
        </p:txBody>
      </p:sp>
    </p:spTree>
    <p:extLst>
      <p:ext uri="{BB962C8B-B14F-4D97-AF65-F5344CB8AC3E}">
        <p14:creationId xmlns:p14="http://schemas.microsoft.com/office/powerpoint/2010/main" val="44815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Voting Rights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000" dirty="0" smtClean="0"/>
              <a:t>Root of the Issue</a:t>
            </a:r>
          </a:p>
          <a:p>
            <a:r>
              <a:rPr lang="en-US" sz="3600" dirty="0" smtClean="0"/>
              <a:t>Where did the issue of inequality come from and how does it affect African Americans?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5686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African Americans receive right to vote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110775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15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00"/>
                </a:solidFill>
              </a:rPr>
              <a:t> amendment </a:t>
            </a:r>
          </a:p>
          <a:p>
            <a:pPr lvl="1"/>
            <a:r>
              <a:rPr lang="en-US" dirty="0" smtClean="0"/>
              <a:t>All citizens can vote regardless of race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Black Representation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Surge in Black representatives </a:t>
            </a:r>
          </a:p>
          <a:p>
            <a:pPr lvl="2"/>
            <a:r>
              <a:rPr lang="en-US" dirty="0" smtClean="0"/>
              <a:t>Hiram Revels replaced Jefferson Davis in Senate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Freedman’s Bureau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Provides money for Black education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Mobilizes registration </a:t>
            </a:r>
          </a:p>
          <a:p>
            <a:endParaRPr lang="en-US" dirty="0"/>
          </a:p>
        </p:txBody>
      </p:sp>
      <p:pic>
        <p:nvPicPr>
          <p:cNvPr id="1026" name="Picture 2" descr="Image result for hiram rev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971" y="1111250"/>
            <a:ext cx="34290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freedmen's bure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425" y="3777043"/>
            <a:ext cx="4107943" cy="308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85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04" y="-193182"/>
            <a:ext cx="8873544" cy="158410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Reaction to African American voting rights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4" y="1390920"/>
            <a:ext cx="4095482" cy="527389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Poll tax/literacy clause </a:t>
            </a:r>
          </a:p>
          <a:p>
            <a:pPr lvl="1"/>
            <a:r>
              <a:rPr lang="en-US" dirty="0"/>
              <a:t>Obstacle for Blacks 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Grandfather Clause </a:t>
            </a:r>
          </a:p>
          <a:p>
            <a:pPr lvl="1"/>
            <a:r>
              <a:rPr lang="en-US" dirty="0" smtClean="0"/>
              <a:t>Exempted whites from poll taxes/literacy tests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White leagues created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KKK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Racist sentiment grows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Reconstruction ends </a:t>
            </a:r>
          </a:p>
          <a:p>
            <a:pPr lvl="1"/>
            <a:r>
              <a:rPr lang="en-US" dirty="0" smtClean="0"/>
              <a:t>Freedman’s Bureau defunded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State constitutions altered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limit Black voting rights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0" name="Picture 2" descr="Image result for early kk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831" y="911986"/>
            <a:ext cx="4640017" cy="587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84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Effects of Voter Suppression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0" y="1378039"/>
            <a:ext cx="4043966" cy="533185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Increase in fear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Black voting decreases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Due to lower representation 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Laws being passed that further suppress Black rights </a:t>
            </a:r>
          </a:p>
          <a:p>
            <a:pPr lvl="3"/>
            <a:r>
              <a:rPr lang="en-US" dirty="0" smtClean="0">
                <a:solidFill>
                  <a:srgbClr val="FFFF00"/>
                </a:solidFill>
              </a:rPr>
              <a:t>Jim Crow laws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Gerrymandering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Voting districts redrawn to weaken Black vote in communities </a:t>
            </a:r>
          </a:p>
          <a:p>
            <a:pPr lvl="1"/>
            <a:endParaRPr lang="en-US" dirty="0" smtClean="0"/>
          </a:p>
          <a:p>
            <a:pPr marL="1371600" lvl="3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3074" name="Picture 2" descr="Image result for jim crow la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534" y="1986993"/>
            <a:ext cx="5020864" cy="404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gerrymandering african americ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10" y="0"/>
            <a:ext cx="8589180" cy="687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0163" y="5576552"/>
            <a:ext cx="1300766" cy="8371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91696" y="5599862"/>
            <a:ext cx="862885" cy="5771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60432" y="6143675"/>
            <a:ext cx="961259" cy="540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41814" y="5599862"/>
            <a:ext cx="807199" cy="5771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75997" y="6143675"/>
            <a:ext cx="1118278" cy="6689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90163" y="5599862"/>
            <a:ext cx="95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Black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3546" y="5940772"/>
            <a:ext cx="95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White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0024" y="5571440"/>
            <a:ext cx="95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Black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91696" y="5848182"/>
            <a:ext cx="95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White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1814" y="5839498"/>
            <a:ext cx="95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Black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30871" y="5537627"/>
            <a:ext cx="95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White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9339" y="6137029"/>
            <a:ext cx="95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Black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5536" y="6140526"/>
            <a:ext cx="95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White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2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37150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Early Attempts to Fight Back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67" y="991672"/>
            <a:ext cx="4391695" cy="586632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Intellectual movement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Booker T. Washington 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Focus more on economic equality 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Tuskegee Institute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W.E.B. Du Bois 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Strategic voting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Look for candidates advocating Black civil rights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NAACP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Marcus Garvey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Lead movement to celebrate race 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UNIA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Black nationalism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Image result for web dubo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3273"/>
            <a:ext cx="2298879" cy="229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marcus garv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522" y="4554292"/>
            <a:ext cx="4095478" cy="230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booker t washingt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440" y="831561"/>
            <a:ext cx="2058554" cy="290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40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-111124"/>
            <a:ext cx="8743950" cy="1158874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Hurdles/struggles for the “fight back”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0100"/>
            <a:ext cx="3717925" cy="62103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Intellectual movement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Isolated to certain regions of country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Not embraced by white America</a:t>
            </a:r>
          </a:p>
          <a:p>
            <a:pPr lvl="2"/>
            <a:r>
              <a:rPr lang="en-US" dirty="0" smtClean="0"/>
              <a:t>Not publicized enough to normalize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Institutionalized racism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Engrained in society, traditions, lifestyles</a:t>
            </a:r>
          </a:p>
          <a:p>
            <a:pPr lvl="1"/>
            <a:r>
              <a:rPr lang="en-US" dirty="0" smtClean="0"/>
              <a:t>Difficult to change stubborn minds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Increase in violence in rural areas </a:t>
            </a:r>
          </a:p>
          <a:p>
            <a:pPr lvl="1"/>
            <a:r>
              <a:rPr lang="en-US" dirty="0" smtClean="0"/>
              <a:t>Extremely aggressive </a:t>
            </a:r>
          </a:p>
          <a:p>
            <a:pPr lvl="1"/>
            <a:r>
              <a:rPr lang="en-US" dirty="0" smtClean="0"/>
              <a:t>Intimidation grows</a:t>
            </a:r>
            <a:endParaRPr lang="en-US" dirty="0"/>
          </a:p>
        </p:txBody>
      </p:sp>
      <p:pic>
        <p:nvPicPr>
          <p:cNvPr id="6146" name="Picture 2" descr="Image result for kkk lynch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599" y="1790700"/>
            <a:ext cx="5015051" cy="375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02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Differing Viewpoints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all activists had the same viewpoint on voting.</a:t>
            </a:r>
          </a:p>
          <a:p>
            <a:r>
              <a:rPr lang="en-US" dirty="0" smtClean="0"/>
              <a:t>Read your group’s document </a:t>
            </a:r>
          </a:p>
          <a:p>
            <a:pPr lvl="1"/>
            <a:r>
              <a:rPr lang="en-US" dirty="0" smtClean="0"/>
              <a:t>Note in your notes:</a:t>
            </a:r>
          </a:p>
          <a:p>
            <a:pPr lvl="2"/>
            <a:r>
              <a:rPr lang="en-US" dirty="0" smtClean="0"/>
              <a:t>Who this person was?</a:t>
            </a:r>
          </a:p>
          <a:p>
            <a:pPr lvl="2"/>
            <a:r>
              <a:rPr lang="en-US" dirty="0" smtClean="0"/>
              <a:t>What their viewpoint on voting or the significance of voting was?</a:t>
            </a:r>
          </a:p>
          <a:p>
            <a:pPr lvl="2"/>
            <a:r>
              <a:rPr lang="en-US" dirty="0" smtClean="0"/>
              <a:t>What evidence/reason they give for their opinion.</a:t>
            </a:r>
          </a:p>
          <a:p>
            <a:r>
              <a:rPr lang="en-US" dirty="0" smtClean="0"/>
              <a:t>Be ready to share out your findings to the </a:t>
            </a:r>
            <a:r>
              <a:rPr lang="en-US" smtClean="0"/>
              <a:t>whole class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464</TotalTime>
  <Words>308</Words>
  <Application>Microsoft Office PowerPoint</Application>
  <PresentationFormat>On-screen Show (4:3)</PresentationFormat>
  <Paragraphs>76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Do Now</vt:lpstr>
      <vt:lpstr>Voting Rights</vt:lpstr>
      <vt:lpstr>African Americans receive right to vote</vt:lpstr>
      <vt:lpstr>Reaction to African American voting rights</vt:lpstr>
      <vt:lpstr>Effects of Voter Suppression </vt:lpstr>
      <vt:lpstr>PowerPoint Presentation</vt:lpstr>
      <vt:lpstr>Early Attempts to Fight Back</vt:lpstr>
      <vt:lpstr>Hurdles/struggles for the “fight back”</vt:lpstr>
      <vt:lpstr>Differing Viewpoints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Ami Mulligan</dc:creator>
  <cp:lastModifiedBy>Jessica Parfitt</cp:lastModifiedBy>
  <cp:revision>15</cp:revision>
  <cp:lastPrinted>2018-01-10T20:17:17Z</cp:lastPrinted>
  <dcterms:created xsi:type="dcterms:W3CDTF">2017-12-19T18:34:56Z</dcterms:created>
  <dcterms:modified xsi:type="dcterms:W3CDTF">2018-01-10T20:58:43Z</dcterms:modified>
</cp:coreProperties>
</file>