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44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2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06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1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42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67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3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9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1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8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1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9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0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3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IKqXu-5jw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cgR4apcz_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As the united States attempted to contain communism abroad, the search for communists at home led to an increase in gov’t created propaganda </a:t>
            </a:r>
          </a:p>
          <a:p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This propaganda was created to: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Teach citizens how to deal with Possible attacks by communist nations – what to do if there is a nuclear attack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teach citizens How to determine who was a communist and who was not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Show citizens how their lives would be different if they lived under communism </a:t>
            </a:r>
          </a:p>
          <a:p>
            <a:r>
              <a:rPr lang="en-US" dirty="0" smtClean="0">
                <a:latin typeface="Century Gothic" panose="020B0502020202020204" pitchFamily="34" charset="0"/>
                <a:ea typeface="Adobe Gothic Std B" panose="020B0800000000000000" pitchFamily="34" charset="-128"/>
              </a:rPr>
              <a:t>All of it was aimed at creating fear and mistrust</a:t>
            </a:r>
          </a:p>
          <a:p>
            <a:pPr lvl="1"/>
            <a:endParaRPr lang="en-US" dirty="0">
              <a:latin typeface="Century Gothic" panose="020B0502020202020204" pitchFamily="34" charset="0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14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Scare Propaganda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4972049" cy="33111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This video was created to teach children what to do in case of a nuclear attack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While watching the video take notes of the questions on the handout, class discussion to follow </a:t>
            </a:r>
          </a:p>
          <a:p>
            <a:r>
              <a:rPr lang="en-US" u="sng" dirty="0">
                <a:latin typeface="Century Gothic" panose="020B0502020202020204" pitchFamily="34" charset="0"/>
                <a:hlinkClick r:id="rId2"/>
              </a:rPr>
              <a:t>https://www.youtube.com/watch?v=IKqXu-5jw60</a:t>
            </a:r>
            <a:endParaRPr lang="en-US" u="sng" dirty="0">
              <a:latin typeface="Century Gothic" panose="020B0502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003"/>
          <a:stretch/>
        </p:blipFill>
        <p:spPr>
          <a:xfrm>
            <a:off x="5370284" y="1747614"/>
            <a:ext cx="3078257" cy="232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1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Nightmare!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4392500" cy="331118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This short film was created to show Americans how their lives would be different if they lived in a communist soviet union town</a:t>
            </a:r>
          </a:p>
          <a:p>
            <a:r>
              <a:rPr lang="en-US" dirty="0">
                <a:latin typeface="Century Gothic" panose="020B0502020202020204" pitchFamily="34" charset="0"/>
              </a:rPr>
              <a:t>While watching the video take notes of the questions on the handout, class discussion to follow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hlinkClick r:id="rId2"/>
              </a:rPr>
              <a:t>https://www.youtube.com/watch?v=cgR4apcz_Ew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766" y="1133836"/>
            <a:ext cx="2207118" cy="37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4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15</TotalTime>
  <Words>176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Gothic Std B</vt:lpstr>
      <vt:lpstr>Arial</vt:lpstr>
      <vt:lpstr>Century Gothic</vt:lpstr>
      <vt:lpstr>Impact</vt:lpstr>
      <vt:lpstr>Main Event</vt:lpstr>
      <vt:lpstr>DO NOW </vt:lpstr>
      <vt:lpstr>Red Scare </vt:lpstr>
      <vt:lpstr>Red Scare Propaganda </vt:lpstr>
      <vt:lpstr>Red Nightmare!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Jessica Parfitt</dc:creator>
  <cp:lastModifiedBy>Jessica Parfitt</cp:lastModifiedBy>
  <cp:revision>4</cp:revision>
  <dcterms:created xsi:type="dcterms:W3CDTF">2017-03-21T18:03:02Z</dcterms:created>
  <dcterms:modified xsi:type="dcterms:W3CDTF">2018-03-16T16:52:14Z</dcterms:modified>
</cp:coreProperties>
</file>