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4" d="100"/>
          <a:sy n="74" d="100"/>
        </p:scale>
        <p:origin x="2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31D78F-DC96-4837-9E64-ED579D47FD62}"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361914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1D78F-DC96-4837-9E64-ED579D47FD62}"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294594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1D78F-DC96-4837-9E64-ED579D47FD62}"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3884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1D78F-DC96-4837-9E64-ED579D47FD62}"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102237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1D78F-DC96-4837-9E64-ED579D47FD62}"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326581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31D78F-DC96-4837-9E64-ED579D47FD62}"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410916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1D78F-DC96-4837-9E64-ED579D47FD62}" type="datetimeFigureOut">
              <a:rPr lang="en-US" smtClean="0"/>
              <a:t>12/12/2017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650011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31D78F-DC96-4837-9E64-ED579D47FD62}" type="datetimeFigureOut">
              <a:rPr lang="en-US" smtClean="0"/>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362187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1D78F-DC96-4837-9E64-ED579D47FD62}" type="datetimeFigureOut">
              <a:rPr lang="en-US" smtClean="0"/>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263000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1D78F-DC96-4837-9E64-ED579D47FD62}"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203083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1D78F-DC96-4837-9E64-ED579D47FD62}"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B50D2-271B-497C-B3E4-BF9DAC9F380E}" type="slidenum">
              <a:rPr lang="en-US" smtClean="0"/>
              <a:t>‹#›</a:t>
            </a:fld>
            <a:endParaRPr lang="en-US"/>
          </a:p>
        </p:txBody>
      </p:sp>
    </p:spTree>
    <p:extLst>
      <p:ext uri="{BB962C8B-B14F-4D97-AF65-F5344CB8AC3E}">
        <p14:creationId xmlns:p14="http://schemas.microsoft.com/office/powerpoint/2010/main" val="150351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1D78F-DC96-4837-9E64-ED579D47FD62}" type="datetimeFigureOut">
              <a:rPr lang="en-US" smtClean="0"/>
              <a:t>12/12/2017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B50D2-271B-497C-B3E4-BF9DAC9F380E}" type="slidenum">
              <a:rPr lang="en-US" smtClean="0"/>
              <a:t>‹#›</a:t>
            </a:fld>
            <a:endParaRPr lang="en-US"/>
          </a:p>
        </p:txBody>
      </p:sp>
    </p:spTree>
    <p:extLst>
      <p:ext uri="{BB962C8B-B14F-4D97-AF65-F5344CB8AC3E}">
        <p14:creationId xmlns:p14="http://schemas.microsoft.com/office/powerpoint/2010/main" val="252515053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 NOW</a:t>
            </a:r>
            <a:endParaRPr lang="en-US" dirty="0"/>
          </a:p>
        </p:txBody>
      </p:sp>
      <p:sp>
        <p:nvSpPr>
          <p:cNvPr id="5" name="Content Placeholder 4"/>
          <p:cNvSpPr>
            <a:spLocks noGrp="1"/>
          </p:cNvSpPr>
          <p:nvPr>
            <p:ph idx="1"/>
          </p:nvPr>
        </p:nvSpPr>
        <p:spPr/>
        <p:txBody>
          <a:bodyPr/>
          <a:lstStyle/>
          <a:p>
            <a:r>
              <a:rPr lang="en-US" dirty="0" smtClean="0"/>
              <a:t>In what ways did the New Deal attempt to help Americans?  In what ways do you think it was successful at dealing with the issues of the Great Depression?  In what ways do you think it was a failure?</a:t>
            </a:r>
            <a:endParaRPr lang="en-US" dirty="0"/>
          </a:p>
        </p:txBody>
      </p:sp>
    </p:spTree>
    <p:extLst>
      <p:ext uri="{BB962C8B-B14F-4D97-AF65-F5344CB8AC3E}">
        <p14:creationId xmlns:p14="http://schemas.microsoft.com/office/powerpoint/2010/main" val="124640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Activity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Step 1: Read your document with your group</a:t>
            </a:r>
          </a:p>
          <a:p>
            <a:pPr lvl="1"/>
            <a:r>
              <a:rPr lang="en-US" dirty="0" smtClean="0"/>
              <a:t>Feel free to highlight or annotate</a:t>
            </a:r>
          </a:p>
          <a:p>
            <a:r>
              <a:rPr lang="en-US" dirty="0" smtClean="0"/>
              <a:t>Step 2:  Determine the claim (argument) and evidence of your document </a:t>
            </a:r>
          </a:p>
          <a:p>
            <a:pPr lvl="1"/>
            <a:r>
              <a:rPr lang="en-US" dirty="0" smtClean="0"/>
              <a:t>What argument is your doc making about why the New Deal was a success or a failure?</a:t>
            </a:r>
          </a:p>
          <a:p>
            <a:pPr lvl="1"/>
            <a:r>
              <a:rPr lang="en-US" dirty="0" smtClean="0"/>
              <a:t>What evidence does it provide to prove their claim?</a:t>
            </a:r>
          </a:p>
          <a:p>
            <a:r>
              <a:rPr lang="en-US" dirty="0" smtClean="0"/>
              <a:t>Step 3: Write your group’s response on the board – be prepared to share out</a:t>
            </a:r>
          </a:p>
          <a:p>
            <a:r>
              <a:rPr lang="en-US" dirty="0" smtClean="0"/>
              <a:t>Step 4:  Get the notes from the board down on your handout</a:t>
            </a:r>
          </a:p>
          <a:p>
            <a:r>
              <a:rPr lang="en-US" dirty="0" smtClean="0"/>
              <a:t>Step 5:  Answer the question on the back using evidence from the documents</a:t>
            </a:r>
          </a:p>
        </p:txBody>
      </p:sp>
    </p:spTree>
    <p:extLst>
      <p:ext uri="{BB962C8B-B14F-4D97-AF65-F5344CB8AC3E}">
        <p14:creationId xmlns:p14="http://schemas.microsoft.com/office/powerpoint/2010/main" val="38647265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146</Words>
  <Application>Microsoft Office PowerPoint</Application>
  <PresentationFormat>On-screen Show (4:3)</PresentationFormat>
  <Paragraphs>11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DO NOW</vt:lpstr>
      <vt:lpstr>Today’s Activity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Jessica Parfitt</dc:creator>
  <cp:lastModifiedBy>Jessica Parfitt</cp:lastModifiedBy>
  <cp:revision>2</cp:revision>
  <dcterms:created xsi:type="dcterms:W3CDTF">2017-12-12T15:11:28Z</dcterms:created>
  <dcterms:modified xsi:type="dcterms:W3CDTF">2017-12-12T15:15:53Z</dcterms:modified>
</cp:coreProperties>
</file>