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52255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0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43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61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3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16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40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4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2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6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0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0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6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5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0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5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4EDD0F-3030-4FC9-935E-3B106E0AFE1F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829FA6A-FEBA-46AD-BFED-33C3F5FD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9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 NOW 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081021" y="2063396"/>
            <a:ext cx="7796030" cy="331118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What freedoms would you be willing to give up in order to remain/be safe? Why?</a:t>
            </a:r>
          </a:p>
          <a:p>
            <a:pPr marL="0" indent="0">
              <a:buNone/>
            </a:pP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- freedom of speech/press</a:t>
            </a:r>
          </a:p>
          <a:p>
            <a:pPr marL="0" indent="0">
              <a:buNone/>
            </a:pP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- privacy</a:t>
            </a:r>
          </a:p>
          <a:p>
            <a:pPr marL="0" indent="0">
              <a:buNone/>
            </a:pP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- trial by jury</a:t>
            </a:r>
          </a:p>
          <a:p>
            <a:pPr marL="0" indent="0">
              <a:buNone/>
            </a:pP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-freedom of religion</a:t>
            </a:r>
          </a:p>
          <a:p>
            <a:pPr marL="0" indent="0">
              <a:buNone/>
            </a:pP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-right to assemble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535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91" y="82196"/>
            <a:ext cx="7704667" cy="1981200"/>
          </a:xfrm>
        </p:spPr>
        <p:txBody>
          <a:bodyPr/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</a:t>
            </a:r>
            <a:r>
              <a:rPr lang="en-US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Quarter 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07891" y="1571224"/>
            <a:ext cx="7796030" cy="508715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Topic – National Security and Civil Liberties 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 case studies </a:t>
            </a:r>
          </a:p>
          <a:p>
            <a:pPr lvl="1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Cold War – House of Un-American activities committee (HUAC) </a:t>
            </a:r>
          </a:p>
          <a:p>
            <a:pPr lvl="1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Terrorism and 9/11 – USA PATRIOT Act</a:t>
            </a:r>
          </a:p>
          <a:p>
            <a:pPr lvl="1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Immigration Ban or School Safety issues or another topic depending on actions taken by the current administration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Final Project – research paper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New Procedures 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82133" y="2073498"/>
            <a:ext cx="7328248" cy="441745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Weekly reading homework and reading quiz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Will be given a reading on the topic we are covering</a:t>
            </a:r>
          </a:p>
          <a:p>
            <a:pPr lvl="1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This will either dive deeper into the topic/issue we are covering for the week, or will give you an overview of the topic </a:t>
            </a:r>
          </a:p>
          <a:p>
            <a:pPr lvl="1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You are expected to annotate the reading or answer the questions attached</a:t>
            </a:r>
          </a:p>
          <a:p>
            <a:pPr lvl="1"/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 the reading is not annotated or questions are not answered, then you will not be allowed to take the quiz</a:t>
            </a:r>
          </a:p>
          <a:p>
            <a:pPr lvl="1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You will then have to take your quiz in Mastery Center to replace the missing score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Quiz will be the following day and will go into the 30% quiz category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endParaRPr 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52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376" y="31639"/>
            <a:ext cx="7704667" cy="1981200"/>
          </a:xfrm>
        </p:spPr>
        <p:txBody>
          <a:bodyPr/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Pacing 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39569" y="1672842"/>
            <a:ext cx="3591317" cy="679994"/>
          </a:xfrm>
        </p:spPr>
        <p:txBody>
          <a:bodyPr/>
          <a:lstStyle/>
          <a:p>
            <a:pPr algn="ctr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Topics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26960" y="2739202"/>
            <a:ext cx="3816534" cy="363584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3/19 – 3/28 – Cold war 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3/29 – 4/8 – Spring Break 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4/9 – 4/27 – Terrorism 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4/17 – 4/24– 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CAASPP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test 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5/1 – 5/4 – Terrorism Role Play 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5/7 – 5/20 –Final Topic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13710" y="1672842"/>
            <a:ext cx="3596671" cy="679994"/>
          </a:xfrm>
        </p:spPr>
        <p:txBody>
          <a:bodyPr/>
          <a:lstStyle/>
          <a:p>
            <a:pPr algn="ctr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Paper Due Dates 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603777" y="2876872"/>
            <a:ext cx="3816535" cy="382014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WebQuest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– 3/20 – 3/26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Paper proposal – 4/16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Thesis - 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5/14 * </a:t>
            </a:r>
            <a:endParaRPr 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Research 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for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paper – 4/27 or 4/30, 5/7, 5/14, 5/21 &amp; 5/22 (due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) * </a:t>
            </a:r>
            <a:endParaRPr 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Thesis and intro –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5/29 * </a:t>
            </a:r>
            <a:endParaRPr 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Rough draft – 5/30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Peer edit – 5/31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Final draft – due by end of class on day of final 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9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14" y="0"/>
            <a:ext cx="7704667" cy="1981200"/>
          </a:xfrm>
        </p:spPr>
        <p:txBody>
          <a:bodyPr/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Performance Task 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14351" y="1837766"/>
            <a:ext cx="7796030" cy="384181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Write 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 formal research paper about a law or policy created by the federal government that was enacted to provide safety to the United States, but limits the freedoms of the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citizens</a:t>
            </a:r>
          </a:p>
          <a:p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Topics:</a:t>
            </a:r>
          </a:p>
          <a:p>
            <a:pPr lvl="1"/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USA PATRIOT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Act - This 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includes the expansion of power of the NSA</a:t>
            </a:r>
          </a:p>
          <a:p>
            <a:pPr lvl="1"/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Donald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Trump’s 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Immigration Ban </a:t>
            </a:r>
          </a:p>
          <a:p>
            <a:pPr lvl="1"/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Executive Order 9066 – Japanese Internment</a:t>
            </a:r>
          </a:p>
          <a:p>
            <a:pPr lvl="1"/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House of Un-American Activities Committee – Red Scare</a:t>
            </a:r>
          </a:p>
          <a:p>
            <a:pPr lvl="1"/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Espionage and Sedition Acts</a:t>
            </a:r>
          </a:p>
          <a:p>
            <a:pPr lvl="1"/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Self-generated topic  - approved by teacher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0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National security vs. civil liberties – what are they?  How do they affect us?</a:t>
            </a:r>
            <a:endParaRPr lang="en-US" dirty="0">
              <a:solidFill>
                <a:srgbClr val="00B05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74594" y="2285470"/>
            <a:ext cx="3456291" cy="576262"/>
          </a:xfrm>
        </p:spPr>
        <p:txBody>
          <a:bodyPr/>
          <a:lstStyle/>
          <a:p>
            <a:pPr algn="ctr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National security 	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94473" y="2938835"/>
            <a:ext cx="3816534" cy="29852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oncept 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that a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government 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should protect the state and its citizens against all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kinds 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of "national" crises through a variety of power projections, such as political power, diplomacy, economic power, military might, and so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on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18994" y="2285471"/>
            <a:ext cx="3467806" cy="576262"/>
          </a:xfrm>
        </p:spPr>
        <p:txBody>
          <a:bodyPr/>
          <a:lstStyle/>
          <a:p>
            <a:pPr algn="ctr"/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Civil libertie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044629" y="2861732"/>
            <a:ext cx="3816535" cy="29852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ersonal 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guarantees and freedoms that the government cannot abridge, either by law or by judicial interpretation without due process – such as the Bill of Rights </a:t>
            </a:r>
          </a:p>
        </p:txBody>
      </p:sp>
    </p:spTree>
    <p:extLst>
      <p:ext uri="{BB962C8B-B14F-4D97-AF65-F5344CB8AC3E}">
        <p14:creationId xmlns:p14="http://schemas.microsoft.com/office/powerpoint/2010/main" val="83127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59</TotalTime>
  <Words>446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Adobe Gothic Std B</vt:lpstr>
      <vt:lpstr>Arial</vt:lpstr>
      <vt:lpstr>Corbel</vt:lpstr>
      <vt:lpstr>Parallax</vt:lpstr>
      <vt:lpstr>DO NOW </vt:lpstr>
      <vt:lpstr>4th Quarter </vt:lpstr>
      <vt:lpstr>New Procedures </vt:lpstr>
      <vt:lpstr>Pacing </vt:lpstr>
      <vt:lpstr>Performance Task </vt:lpstr>
      <vt:lpstr>National security vs. civil liberties – what are they?  How do they affect us?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</dc:title>
  <dc:creator>Jessica Parfitt</dc:creator>
  <cp:lastModifiedBy>Jessica Parfitt</cp:lastModifiedBy>
  <cp:revision>14</cp:revision>
  <dcterms:created xsi:type="dcterms:W3CDTF">2018-02-09T16:44:37Z</dcterms:created>
  <dcterms:modified xsi:type="dcterms:W3CDTF">2018-03-19T14:09:04Z</dcterms:modified>
</cp:coreProperties>
</file>