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7804-BD36-4FD8-A512-F94989D67F9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DB6-F45D-4039-A695-C89C0B1E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9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7804-BD36-4FD8-A512-F94989D67F9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DB6-F45D-4039-A695-C89C0B1E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7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7804-BD36-4FD8-A512-F94989D67F9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DB6-F45D-4039-A695-C89C0B1E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4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7804-BD36-4FD8-A512-F94989D67F9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DB6-F45D-4039-A695-C89C0B1E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7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7804-BD36-4FD8-A512-F94989D67F9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DB6-F45D-4039-A695-C89C0B1E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0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7804-BD36-4FD8-A512-F94989D67F9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DB6-F45D-4039-A695-C89C0B1E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7804-BD36-4FD8-A512-F94989D67F9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DB6-F45D-4039-A695-C89C0B1E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8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7804-BD36-4FD8-A512-F94989D67F9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DB6-F45D-4039-A695-C89C0B1E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3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7804-BD36-4FD8-A512-F94989D67F9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DB6-F45D-4039-A695-C89C0B1E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7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7804-BD36-4FD8-A512-F94989D67F9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DB6-F45D-4039-A695-C89C0B1E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7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7804-BD36-4FD8-A512-F94989D67F9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0DB6-F45D-4039-A695-C89C0B1E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27804-BD36-4FD8-A512-F94989D67F9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00DB6-F45D-4039-A695-C89C0B1E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43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yti.ms/2jRArQ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2449401" cy="1325563"/>
          </a:xfrm>
        </p:spPr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28650" y="3631842"/>
            <a:ext cx="7871406" cy="254512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What have you heard, if anything, about the executive order President Trump signed on Jan. </a:t>
            </a:r>
            <a:r>
              <a:rPr lang="en-US" sz="3600" dirty="0" smtClean="0"/>
              <a:t>27, 2017 concerning </a:t>
            </a:r>
            <a:r>
              <a:rPr lang="en-US" sz="3600" dirty="0"/>
              <a:t>U.S. immigration policy</a:t>
            </a:r>
            <a:r>
              <a:rPr lang="en-US" sz="3600" dirty="0" smtClean="0"/>
              <a:t>?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10432" t="20009" r="41091" b="51699"/>
          <a:stretch/>
        </p:blipFill>
        <p:spPr>
          <a:xfrm>
            <a:off x="2307733" y="1442435"/>
            <a:ext cx="4765183" cy="198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2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to the Executive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214567"/>
          </a:xfrm>
        </p:spPr>
        <p:txBody>
          <a:bodyPr/>
          <a:lstStyle/>
          <a:p>
            <a:r>
              <a:rPr lang="en-US" dirty="0"/>
              <a:t>Video Clip - </a:t>
            </a:r>
            <a:r>
              <a:rPr lang="en-US" dirty="0">
                <a:hlinkClick r:id="rId2"/>
              </a:rPr>
              <a:t>Immigration Ban News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</a:t>
            </a:r>
            <a:r>
              <a:rPr lang="en-US" dirty="0"/>
              <a:t>reactions do you have to the video?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questions does it raise for you?</a:t>
            </a:r>
          </a:p>
        </p:txBody>
      </p:sp>
    </p:spTree>
    <p:extLst>
      <p:ext uri="{BB962C8B-B14F-4D97-AF65-F5344CB8AC3E}">
        <p14:creationId xmlns:p14="http://schemas.microsoft.com/office/powerpoint/2010/main" val="400406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 of the class dedicated to reading:  Introduction – President Trump’s Executive Order </a:t>
            </a:r>
          </a:p>
          <a:p>
            <a:r>
              <a:rPr lang="en-US" dirty="0" smtClean="0"/>
              <a:t>Highlight and annotate to show you’ve read</a:t>
            </a:r>
          </a:p>
          <a:p>
            <a:r>
              <a:rPr lang="en-US" dirty="0" smtClean="0"/>
              <a:t>Reading </a:t>
            </a:r>
            <a:r>
              <a:rPr lang="en-US" smtClean="0"/>
              <a:t>Quiz tomorrow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47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83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DO NOW</vt:lpstr>
      <vt:lpstr>Reaction to the Executive Order</vt:lpstr>
      <vt:lpstr>Today’s Reading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Jessica Parfitt</dc:creator>
  <cp:lastModifiedBy>Jessica Parfitt</cp:lastModifiedBy>
  <cp:revision>7</cp:revision>
  <dcterms:created xsi:type="dcterms:W3CDTF">2017-04-25T20:48:33Z</dcterms:created>
  <dcterms:modified xsi:type="dcterms:W3CDTF">2018-05-08T14:11:05Z</dcterms:modified>
</cp:coreProperties>
</file>