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6" r:id="rId3"/>
    <p:sldId id="259" r:id="rId4"/>
    <p:sldId id="25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92" d="100"/>
          <a:sy n="92" d="100"/>
        </p:scale>
        <p:origin x="118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EFEB4A8-D290-4A70-9B06-9BCC8B137C99}" type="datetimeFigureOut">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A71A0-702F-4244-855B-618D84A6C4EC}" type="slidenum">
              <a:rPr lang="en-US" smtClean="0"/>
              <a:t>‹#›</a:t>
            </a:fld>
            <a:endParaRPr lang="en-US"/>
          </a:p>
        </p:txBody>
      </p:sp>
    </p:spTree>
    <p:extLst>
      <p:ext uri="{BB962C8B-B14F-4D97-AF65-F5344CB8AC3E}">
        <p14:creationId xmlns:p14="http://schemas.microsoft.com/office/powerpoint/2010/main" val="2582184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FEB4A8-D290-4A70-9B06-9BCC8B137C99}" type="datetimeFigureOut">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A71A0-702F-4244-855B-618D84A6C4EC}" type="slidenum">
              <a:rPr lang="en-US" smtClean="0"/>
              <a:t>‹#›</a:t>
            </a:fld>
            <a:endParaRPr lang="en-US"/>
          </a:p>
        </p:txBody>
      </p:sp>
    </p:spTree>
    <p:extLst>
      <p:ext uri="{BB962C8B-B14F-4D97-AF65-F5344CB8AC3E}">
        <p14:creationId xmlns:p14="http://schemas.microsoft.com/office/powerpoint/2010/main" val="3792948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FEB4A8-D290-4A70-9B06-9BCC8B137C99}" type="datetimeFigureOut">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A71A0-702F-4244-855B-618D84A6C4EC}" type="slidenum">
              <a:rPr lang="en-US" smtClean="0"/>
              <a:t>‹#›</a:t>
            </a:fld>
            <a:endParaRPr lang="en-US"/>
          </a:p>
        </p:txBody>
      </p:sp>
    </p:spTree>
    <p:extLst>
      <p:ext uri="{BB962C8B-B14F-4D97-AF65-F5344CB8AC3E}">
        <p14:creationId xmlns:p14="http://schemas.microsoft.com/office/powerpoint/2010/main" val="2297386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FEB4A8-D290-4A70-9B06-9BCC8B137C99}" type="datetimeFigureOut">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A71A0-702F-4244-855B-618D84A6C4EC}" type="slidenum">
              <a:rPr lang="en-US" smtClean="0"/>
              <a:t>‹#›</a:t>
            </a:fld>
            <a:endParaRPr lang="en-US"/>
          </a:p>
        </p:txBody>
      </p:sp>
    </p:spTree>
    <p:extLst>
      <p:ext uri="{BB962C8B-B14F-4D97-AF65-F5344CB8AC3E}">
        <p14:creationId xmlns:p14="http://schemas.microsoft.com/office/powerpoint/2010/main" val="4189936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FEB4A8-D290-4A70-9B06-9BCC8B137C99}" type="datetimeFigureOut">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A71A0-702F-4244-855B-618D84A6C4EC}" type="slidenum">
              <a:rPr lang="en-US" smtClean="0"/>
              <a:t>‹#›</a:t>
            </a:fld>
            <a:endParaRPr lang="en-US"/>
          </a:p>
        </p:txBody>
      </p:sp>
    </p:spTree>
    <p:extLst>
      <p:ext uri="{BB962C8B-B14F-4D97-AF65-F5344CB8AC3E}">
        <p14:creationId xmlns:p14="http://schemas.microsoft.com/office/powerpoint/2010/main" val="1794895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FEB4A8-D290-4A70-9B06-9BCC8B137C99}" type="datetimeFigureOut">
              <a:rPr lang="en-US" smtClean="0"/>
              <a:t>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2A71A0-702F-4244-855B-618D84A6C4EC}" type="slidenum">
              <a:rPr lang="en-US" smtClean="0"/>
              <a:t>‹#›</a:t>
            </a:fld>
            <a:endParaRPr lang="en-US"/>
          </a:p>
        </p:txBody>
      </p:sp>
    </p:spTree>
    <p:extLst>
      <p:ext uri="{BB962C8B-B14F-4D97-AF65-F5344CB8AC3E}">
        <p14:creationId xmlns:p14="http://schemas.microsoft.com/office/powerpoint/2010/main" val="2365544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EFEB4A8-D290-4A70-9B06-9BCC8B137C99}" type="datetimeFigureOut">
              <a:rPr lang="en-US" smtClean="0"/>
              <a:t>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2A71A0-702F-4244-855B-618D84A6C4EC}" type="slidenum">
              <a:rPr lang="en-US" smtClean="0"/>
              <a:t>‹#›</a:t>
            </a:fld>
            <a:endParaRPr lang="en-US"/>
          </a:p>
        </p:txBody>
      </p:sp>
    </p:spTree>
    <p:extLst>
      <p:ext uri="{BB962C8B-B14F-4D97-AF65-F5344CB8AC3E}">
        <p14:creationId xmlns:p14="http://schemas.microsoft.com/office/powerpoint/2010/main" val="77479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EFEB4A8-D290-4A70-9B06-9BCC8B137C99}" type="datetimeFigureOut">
              <a:rPr lang="en-US" smtClean="0"/>
              <a:t>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2A71A0-702F-4244-855B-618D84A6C4EC}" type="slidenum">
              <a:rPr lang="en-US" smtClean="0"/>
              <a:t>‹#›</a:t>
            </a:fld>
            <a:endParaRPr lang="en-US"/>
          </a:p>
        </p:txBody>
      </p:sp>
    </p:spTree>
    <p:extLst>
      <p:ext uri="{BB962C8B-B14F-4D97-AF65-F5344CB8AC3E}">
        <p14:creationId xmlns:p14="http://schemas.microsoft.com/office/powerpoint/2010/main" val="720246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EB4A8-D290-4A70-9B06-9BCC8B137C99}" type="datetimeFigureOut">
              <a:rPr lang="en-US" smtClean="0"/>
              <a:t>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2A71A0-702F-4244-855B-618D84A6C4EC}" type="slidenum">
              <a:rPr lang="en-US" smtClean="0"/>
              <a:t>‹#›</a:t>
            </a:fld>
            <a:endParaRPr lang="en-US"/>
          </a:p>
        </p:txBody>
      </p:sp>
    </p:spTree>
    <p:extLst>
      <p:ext uri="{BB962C8B-B14F-4D97-AF65-F5344CB8AC3E}">
        <p14:creationId xmlns:p14="http://schemas.microsoft.com/office/powerpoint/2010/main" val="1846938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FEB4A8-D290-4A70-9B06-9BCC8B137C99}" type="datetimeFigureOut">
              <a:rPr lang="en-US" smtClean="0"/>
              <a:t>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2A71A0-702F-4244-855B-618D84A6C4EC}" type="slidenum">
              <a:rPr lang="en-US" smtClean="0"/>
              <a:t>‹#›</a:t>
            </a:fld>
            <a:endParaRPr lang="en-US"/>
          </a:p>
        </p:txBody>
      </p:sp>
    </p:spTree>
    <p:extLst>
      <p:ext uri="{BB962C8B-B14F-4D97-AF65-F5344CB8AC3E}">
        <p14:creationId xmlns:p14="http://schemas.microsoft.com/office/powerpoint/2010/main" val="651967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FEB4A8-D290-4A70-9B06-9BCC8B137C99}" type="datetimeFigureOut">
              <a:rPr lang="en-US" smtClean="0"/>
              <a:t>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2A71A0-702F-4244-855B-618D84A6C4EC}" type="slidenum">
              <a:rPr lang="en-US" smtClean="0"/>
              <a:t>‹#›</a:t>
            </a:fld>
            <a:endParaRPr lang="en-US"/>
          </a:p>
        </p:txBody>
      </p:sp>
    </p:spTree>
    <p:extLst>
      <p:ext uri="{BB962C8B-B14F-4D97-AF65-F5344CB8AC3E}">
        <p14:creationId xmlns:p14="http://schemas.microsoft.com/office/powerpoint/2010/main" val="4283644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EFEB4A8-D290-4A70-9B06-9BCC8B137C99}" type="datetimeFigureOut">
              <a:rPr lang="en-US" smtClean="0"/>
              <a:t>2/7/2018</a:t>
            </a:fld>
            <a:endParaRPr lang="en-US"/>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82A71A0-702F-4244-855B-618D84A6C4EC}" type="slidenum">
              <a:rPr lang="en-US" smtClean="0"/>
              <a:t>‹#›</a:t>
            </a:fld>
            <a:endParaRPr lang="en-US"/>
          </a:p>
        </p:txBody>
      </p:sp>
    </p:spTree>
    <p:extLst>
      <p:ext uri="{BB962C8B-B14F-4D97-AF65-F5344CB8AC3E}">
        <p14:creationId xmlns:p14="http://schemas.microsoft.com/office/powerpoint/2010/main" val="27448898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Do Now</a:t>
            </a:r>
            <a:endParaRPr lang="en-US" sz="5400" dirty="0"/>
          </a:p>
        </p:txBody>
      </p:sp>
      <p:sp>
        <p:nvSpPr>
          <p:cNvPr id="3" name="Content Placeholder 2"/>
          <p:cNvSpPr>
            <a:spLocks noGrp="1"/>
          </p:cNvSpPr>
          <p:nvPr>
            <p:ph idx="1"/>
          </p:nvPr>
        </p:nvSpPr>
        <p:spPr/>
        <p:txBody>
          <a:bodyPr>
            <a:normAutofit/>
          </a:bodyPr>
          <a:lstStyle/>
          <a:p>
            <a:r>
              <a:rPr lang="en-US" sz="3200" dirty="0" smtClean="0"/>
              <a:t>What do you know about the potential immigration reform and border control policy proposed by the White House? What are some ways you think this can change the way US society operates? </a:t>
            </a:r>
            <a:endParaRPr lang="en-US" sz="3200" dirty="0"/>
          </a:p>
        </p:txBody>
      </p:sp>
    </p:spTree>
    <p:extLst>
      <p:ext uri="{BB962C8B-B14F-4D97-AF65-F5344CB8AC3E}">
        <p14:creationId xmlns:p14="http://schemas.microsoft.com/office/powerpoint/2010/main" val="14398792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Immigration and Citizenship</a:t>
            </a:r>
            <a:endParaRPr lang="en-US" dirty="0"/>
          </a:p>
        </p:txBody>
      </p:sp>
      <p:sp>
        <p:nvSpPr>
          <p:cNvPr id="3" name="Subtitle 2"/>
          <p:cNvSpPr>
            <a:spLocks noGrp="1"/>
          </p:cNvSpPr>
          <p:nvPr>
            <p:ph type="subTitle" idx="1"/>
          </p:nvPr>
        </p:nvSpPr>
        <p:spPr/>
        <p:txBody>
          <a:bodyPr/>
          <a:lstStyle/>
          <a:p>
            <a:r>
              <a:rPr lang="en-US" dirty="0" smtClean="0"/>
              <a:t>Present Day</a:t>
            </a:r>
            <a:endParaRPr lang="en-US" dirty="0"/>
          </a:p>
        </p:txBody>
      </p:sp>
    </p:spTree>
    <p:extLst>
      <p:ext uri="{BB962C8B-B14F-4D97-AF65-F5344CB8AC3E}">
        <p14:creationId xmlns:p14="http://schemas.microsoft.com/office/powerpoint/2010/main" val="17272865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78140"/>
            <a:ext cx="7886700" cy="994172"/>
          </a:xfrm>
        </p:spPr>
        <p:txBody>
          <a:bodyPr>
            <a:normAutofit/>
          </a:bodyPr>
          <a:lstStyle/>
          <a:p>
            <a:r>
              <a:rPr lang="en-US" sz="4400" b="1" dirty="0" smtClean="0"/>
              <a:t>Vocabulary and Key Terms</a:t>
            </a:r>
            <a:endParaRPr lang="en-US" sz="4400" b="1" dirty="0"/>
          </a:p>
        </p:txBody>
      </p:sp>
      <p:sp>
        <p:nvSpPr>
          <p:cNvPr id="3" name="Content Placeholder 2"/>
          <p:cNvSpPr>
            <a:spLocks noGrp="1"/>
          </p:cNvSpPr>
          <p:nvPr>
            <p:ph idx="1"/>
          </p:nvPr>
        </p:nvSpPr>
        <p:spPr/>
        <p:txBody>
          <a:bodyPr>
            <a:normAutofit/>
          </a:bodyPr>
          <a:lstStyle/>
          <a:p>
            <a:r>
              <a:rPr lang="en-US" sz="3200" dirty="0" smtClean="0"/>
              <a:t>Infrastructure - Buildings, roads, and power supplies</a:t>
            </a:r>
          </a:p>
          <a:p>
            <a:r>
              <a:rPr lang="en-US" sz="3200" dirty="0" smtClean="0"/>
              <a:t>Mitigate - make less severe</a:t>
            </a:r>
          </a:p>
          <a:p>
            <a:r>
              <a:rPr lang="en-US" sz="3200" dirty="0" smtClean="0"/>
              <a:t>ICE - Immigration and Customs </a:t>
            </a:r>
            <a:r>
              <a:rPr lang="en-US" sz="3200" dirty="0"/>
              <a:t>E</a:t>
            </a:r>
            <a:r>
              <a:rPr lang="en-US" sz="3200" dirty="0" smtClean="0"/>
              <a:t>nforcement </a:t>
            </a:r>
          </a:p>
          <a:p>
            <a:r>
              <a:rPr lang="en-US" sz="3200" dirty="0" smtClean="0"/>
              <a:t>Deter - discourage</a:t>
            </a:r>
            <a:endParaRPr lang="en-US" sz="3200" dirty="0"/>
          </a:p>
          <a:p>
            <a:r>
              <a:rPr lang="en-US" sz="3200" dirty="0" smtClean="0"/>
              <a:t>LPR’s - Legal Permanent Residents </a:t>
            </a:r>
          </a:p>
          <a:p>
            <a:r>
              <a:rPr lang="en-US" sz="3200" dirty="0" smtClean="0"/>
              <a:t>Backlog - A build up of something</a:t>
            </a:r>
          </a:p>
        </p:txBody>
      </p:sp>
    </p:spTree>
    <p:extLst>
      <p:ext uri="{BB962C8B-B14F-4D97-AF65-F5344CB8AC3E}">
        <p14:creationId xmlns:p14="http://schemas.microsoft.com/office/powerpoint/2010/main" val="25080603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096" y="0"/>
            <a:ext cx="7886700" cy="1325563"/>
          </a:xfrm>
        </p:spPr>
        <p:txBody>
          <a:bodyPr>
            <a:normAutofit/>
          </a:bodyPr>
          <a:lstStyle/>
          <a:p>
            <a:r>
              <a:rPr lang="en-US" sz="4000" b="1" dirty="0" smtClean="0"/>
              <a:t>Today’s Activity</a:t>
            </a:r>
            <a:endParaRPr lang="en-US" sz="4000" b="1" dirty="0"/>
          </a:p>
        </p:txBody>
      </p:sp>
      <p:sp>
        <p:nvSpPr>
          <p:cNvPr id="3" name="Content Placeholder 2"/>
          <p:cNvSpPr>
            <a:spLocks noGrp="1"/>
          </p:cNvSpPr>
          <p:nvPr>
            <p:ph idx="1"/>
          </p:nvPr>
        </p:nvSpPr>
        <p:spPr>
          <a:xfrm>
            <a:off x="607869" y="1129898"/>
            <a:ext cx="7886700" cy="5115339"/>
          </a:xfrm>
        </p:spPr>
        <p:txBody>
          <a:bodyPr>
            <a:noAutofit/>
          </a:bodyPr>
          <a:lstStyle/>
          <a:p>
            <a:r>
              <a:rPr lang="en-US" sz="2400" dirty="0" smtClean="0"/>
              <a:t>Read - White House proposed immigration reform and border security</a:t>
            </a:r>
          </a:p>
          <a:p>
            <a:r>
              <a:rPr lang="en-US" sz="2400" dirty="0" smtClean="0"/>
              <a:t>After reading the document, complete the following on the back or on a separate sheet of paper:</a:t>
            </a:r>
          </a:p>
          <a:p>
            <a:pPr lvl="1"/>
            <a:r>
              <a:rPr lang="en-US" sz="2800" dirty="0" smtClean="0">
                <a:solidFill>
                  <a:srgbClr val="FF0000"/>
                </a:solidFill>
              </a:rPr>
              <a:t>Step 1: </a:t>
            </a:r>
            <a:r>
              <a:rPr lang="en-US" sz="2800" dirty="0" smtClean="0"/>
              <a:t>Explain </a:t>
            </a:r>
            <a:r>
              <a:rPr lang="en-US" sz="2800" dirty="0" smtClean="0"/>
              <a:t>how this policy will affect American society:</a:t>
            </a:r>
          </a:p>
          <a:p>
            <a:pPr lvl="2"/>
            <a:r>
              <a:rPr lang="en-US" sz="2400" dirty="0" smtClean="0">
                <a:solidFill>
                  <a:srgbClr val="FFFF00"/>
                </a:solidFill>
              </a:rPr>
              <a:t>Politically </a:t>
            </a:r>
          </a:p>
          <a:p>
            <a:pPr lvl="2"/>
            <a:r>
              <a:rPr lang="en-US" sz="2400" dirty="0" smtClean="0">
                <a:solidFill>
                  <a:srgbClr val="FFFF00"/>
                </a:solidFill>
              </a:rPr>
              <a:t>Socially </a:t>
            </a:r>
          </a:p>
          <a:p>
            <a:pPr lvl="2"/>
            <a:r>
              <a:rPr lang="en-US" sz="2400" dirty="0" smtClean="0">
                <a:solidFill>
                  <a:srgbClr val="FFFF00"/>
                </a:solidFill>
              </a:rPr>
              <a:t>Economically </a:t>
            </a:r>
          </a:p>
          <a:p>
            <a:pPr marL="0" indent="0" algn="ctr">
              <a:buNone/>
            </a:pPr>
            <a:r>
              <a:rPr lang="en-US" sz="2800" u="sng" dirty="0" smtClean="0"/>
              <a:t>Should have between 3-5 sentences for each section</a:t>
            </a:r>
          </a:p>
          <a:p>
            <a:pPr lvl="1"/>
            <a:r>
              <a:rPr lang="en-US" sz="2800" dirty="0" smtClean="0">
                <a:solidFill>
                  <a:srgbClr val="FF0000"/>
                </a:solidFill>
              </a:rPr>
              <a:t>Step 2: </a:t>
            </a:r>
            <a:r>
              <a:rPr lang="en-US" sz="2800" dirty="0" smtClean="0"/>
              <a:t>Explain </a:t>
            </a:r>
            <a:r>
              <a:rPr lang="en-US" sz="2800" dirty="0" smtClean="0"/>
              <a:t>what amendments you would make to this proposal if you were President of the United States or a member of the White House Cabinet</a:t>
            </a:r>
            <a:endParaRPr lang="en-US" sz="2800" dirty="0"/>
          </a:p>
        </p:txBody>
      </p:sp>
    </p:spTree>
    <p:extLst>
      <p:ext uri="{BB962C8B-B14F-4D97-AF65-F5344CB8AC3E}">
        <p14:creationId xmlns:p14="http://schemas.microsoft.com/office/powerpoint/2010/main" val="95508050"/>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ower Point">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nk Power Point" id="{59AF6139-1044-4A8E-BF59-621F67D25785}" vid="{7858C520-0AD5-4D86-A62C-347CB1DB130D}"/>
    </a:ext>
  </a:extLst>
</a:theme>
</file>

<file path=docProps/app.xml><?xml version="1.0" encoding="utf-8"?>
<Properties xmlns="http://schemas.openxmlformats.org/officeDocument/2006/extended-properties" xmlns:vt="http://schemas.openxmlformats.org/officeDocument/2006/docPropsVTypes">
  <Template>Blank Power Point</Template>
  <TotalTime>82</TotalTime>
  <Words>162</Words>
  <Application>Microsoft Office PowerPoint</Application>
  <PresentationFormat>On-screen Show (4:3)</PresentationFormat>
  <Paragraphs>20</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Blank Power Point</vt:lpstr>
      <vt:lpstr>Do Now</vt:lpstr>
      <vt:lpstr>Immigration and Citizenship</vt:lpstr>
      <vt:lpstr>Vocabulary and Key Terms</vt:lpstr>
      <vt:lpstr>Today’s Activity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Immigration and Citizenship</dc:title>
  <dc:creator>Trina Plummer</dc:creator>
  <cp:lastModifiedBy>Daniela Reyes</cp:lastModifiedBy>
  <cp:revision>7</cp:revision>
  <dcterms:created xsi:type="dcterms:W3CDTF">2018-02-06T20:50:56Z</dcterms:created>
  <dcterms:modified xsi:type="dcterms:W3CDTF">2018-02-07T15:59:16Z</dcterms:modified>
</cp:coreProperties>
</file>