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5C257-4190-4AD8-9065-7F5B9A7FC47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2F1E84-B5A4-4CEE-8CE7-63D628BDB432}">
      <dgm:prSet phldrT="[Text]" custT="1"/>
      <dgm:spPr/>
      <dgm:t>
        <a:bodyPr/>
        <a:lstStyle/>
        <a:p>
          <a:r>
            <a:rPr lang="en-US" sz="1400" dirty="0" smtClean="0"/>
            <a:t>Topic</a:t>
          </a:r>
          <a:endParaRPr lang="en-US" sz="1400" dirty="0"/>
        </a:p>
      </dgm:t>
    </dgm:pt>
    <dgm:pt modelId="{AD40075A-09EB-4814-92D2-97320BA61A86}" type="parTrans" cxnId="{222C758F-7BD3-42AC-8DAA-B8113DC162A1}">
      <dgm:prSet/>
      <dgm:spPr/>
      <dgm:t>
        <a:bodyPr/>
        <a:lstStyle/>
        <a:p>
          <a:endParaRPr lang="en-US"/>
        </a:p>
      </dgm:t>
    </dgm:pt>
    <dgm:pt modelId="{4F760F36-F3E0-43FE-993E-DE3F86804B92}" type="sibTrans" cxnId="{222C758F-7BD3-42AC-8DAA-B8113DC162A1}">
      <dgm:prSet/>
      <dgm:spPr/>
      <dgm:t>
        <a:bodyPr/>
        <a:lstStyle/>
        <a:p>
          <a:endParaRPr lang="en-US"/>
        </a:p>
      </dgm:t>
    </dgm:pt>
    <dgm:pt modelId="{6F2BF884-7FDD-41B7-9680-DE54FD6FEB64}">
      <dgm:prSet phldrT="[Text]" custT="1"/>
      <dgm:spPr/>
      <dgm:t>
        <a:bodyPr/>
        <a:lstStyle/>
        <a:p>
          <a:r>
            <a:rPr lang="en-US" sz="1400" dirty="0" smtClean="0"/>
            <a:t>Key words</a:t>
          </a:r>
          <a:endParaRPr lang="en-US" sz="1400" dirty="0"/>
        </a:p>
      </dgm:t>
    </dgm:pt>
    <dgm:pt modelId="{809AC8E0-D47D-4C02-B099-C2F8A0A4981E}" type="parTrans" cxnId="{F0E3B2F2-8433-49A5-87F2-06CD8697E857}">
      <dgm:prSet/>
      <dgm:spPr/>
      <dgm:t>
        <a:bodyPr/>
        <a:lstStyle/>
        <a:p>
          <a:endParaRPr lang="en-US"/>
        </a:p>
      </dgm:t>
    </dgm:pt>
    <dgm:pt modelId="{A0C282C2-50C1-4DF0-9DD6-8A6F8F9C5C67}" type="sibTrans" cxnId="{F0E3B2F2-8433-49A5-87F2-06CD8697E857}">
      <dgm:prSet/>
      <dgm:spPr/>
      <dgm:t>
        <a:bodyPr/>
        <a:lstStyle/>
        <a:p>
          <a:endParaRPr lang="en-US"/>
        </a:p>
      </dgm:t>
    </dgm:pt>
    <dgm:pt modelId="{EF9FCBEF-ADD5-4485-AB0A-97B4C31E8FC6}">
      <dgm:prSet phldrT="[Text]" custT="1"/>
      <dgm:spPr/>
      <dgm:t>
        <a:bodyPr/>
        <a:lstStyle/>
        <a:p>
          <a:r>
            <a:rPr lang="en-US" sz="1400" dirty="0" smtClean="0"/>
            <a:t>Key words</a:t>
          </a:r>
          <a:endParaRPr lang="en-US" sz="1400" dirty="0"/>
        </a:p>
      </dgm:t>
    </dgm:pt>
    <dgm:pt modelId="{60F95247-5553-4F4A-A02B-4959D4C5E188}" type="parTrans" cxnId="{0492CF41-0629-4E36-8EA0-5599F6B6155A}">
      <dgm:prSet/>
      <dgm:spPr/>
      <dgm:t>
        <a:bodyPr/>
        <a:lstStyle/>
        <a:p>
          <a:endParaRPr lang="en-US"/>
        </a:p>
      </dgm:t>
    </dgm:pt>
    <dgm:pt modelId="{087F2F85-01B7-4893-97A4-D4EAC69132FD}" type="sibTrans" cxnId="{0492CF41-0629-4E36-8EA0-5599F6B6155A}">
      <dgm:prSet/>
      <dgm:spPr/>
      <dgm:t>
        <a:bodyPr/>
        <a:lstStyle/>
        <a:p>
          <a:endParaRPr lang="en-US"/>
        </a:p>
      </dgm:t>
    </dgm:pt>
    <dgm:pt modelId="{C711CA13-210C-4219-B023-54E93B39D193}">
      <dgm:prSet phldrT="[Text]" custT="1"/>
      <dgm:spPr/>
      <dgm:t>
        <a:bodyPr/>
        <a:lstStyle/>
        <a:p>
          <a:r>
            <a:rPr lang="en-US" sz="1400" dirty="0" smtClean="0"/>
            <a:t>Key words</a:t>
          </a:r>
          <a:endParaRPr lang="en-US" sz="1400" dirty="0"/>
        </a:p>
      </dgm:t>
    </dgm:pt>
    <dgm:pt modelId="{DE66E7A7-3F32-43FD-9DFC-ABA0A40E789E}" type="parTrans" cxnId="{16E9A9ED-C791-4AAF-BD6E-ABE440C56B09}">
      <dgm:prSet/>
      <dgm:spPr/>
      <dgm:t>
        <a:bodyPr/>
        <a:lstStyle/>
        <a:p>
          <a:endParaRPr lang="en-US"/>
        </a:p>
      </dgm:t>
    </dgm:pt>
    <dgm:pt modelId="{050C1A0B-EB65-469F-B125-E0A3B0FF665A}" type="sibTrans" cxnId="{16E9A9ED-C791-4AAF-BD6E-ABE440C56B09}">
      <dgm:prSet/>
      <dgm:spPr/>
      <dgm:t>
        <a:bodyPr/>
        <a:lstStyle/>
        <a:p>
          <a:endParaRPr lang="en-US"/>
        </a:p>
      </dgm:t>
    </dgm:pt>
    <dgm:pt modelId="{684F5FFC-16F0-460E-992A-037329868DF0}">
      <dgm:prSet phldrT="[Text]" custT="1"/>
      <dgm:spPr/>
      <dgm:t>
        <a:bodyPr/>
        <a:lstStyle/>
        <a:p>
          <a:r>
            <a:rPr lang="en-US" sz="1400" dirty="0" smtClean="0"/>
            <a:t>Key words</a:t>
          </a:r>
          <a:endParaRPr lang="en-US" sz="1400" dirty="0"/>
        </a:p>
      </dgm:t>
    </dgm:pt>
    <dgm:pt modelId="{F76D4CA8-EC21-4FDF-A8FC-E59D41907A3C}" type="parTrans" cxnId="{CAA36079-62C5-464A-B10A-9F01C639CC13}">
      <dgm:prSet/>
      <dgm:spPr/>
      <dgm:t>
        <a:bodyPr/>
        <a:lstStyle/>
        <a:p>
          <a:endParaRPr lang="en-US"/>
        </a:p>
      </dgm:t>
    </dgm:pt>
    <dgm:pt modelId="{B6483402-C290-4006-9BB6-9B8002B9881F}" type="sibTrans" cxnId="{CAA36079-62C5-464A-B10A-9F01C639CC13}">
      <dgm:prSet/>
      <dgm:spPr/>
      <dgm:t>
        <a:bodyPr/>
        <a:lstStyle/>
        <a:p>
          <a:endParaRPr lang="en-US"/>
        </a:p>
      </dgm:t>
    </dgm:pt>
    <dgm:pt modelId="{5041518A-ECEB-4848-9989-C19BDD4D22E0}" type="pres">
      <dgm:prSet presAssocID="{A645C257-4190-4AD8-9065-7F5B9A7FC4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EFCC7C-C552-493B-BAB1-737E0646780C}" type="pres">
      <dgm:prSet presAssocID="{0B2F1E84-B5A4-4CEE-8CE7-63D628BDB432}" presName="centerShape" presStyleLbl="node0" presStyleIdx="0" presStyleCnt="1" custScaleX="115193" custScaleY="119721"/>
      <dgm:spPr/>
      <dgm:t>
        <a:bodyPr/>
        <a:lstStyle/>
        <a:p>
          <a:endParaRPr lang="en-US"/>
        </a:p>
      </dgm:t>
    </dgm:pt>
    <dgm:pt modelId="{4141CF1E-1458-495A-9A06-4FCF17C3397C}" type="pres">
      <dgm:prSet presAssocID="{809AC8E0-D47D-4C02-B099-C2F8A0A4981E}" presName="Name9" presStyleLbl="parChTrans1D2" presStyleIdx="0" presStyleCnt="4"/>
      <dgm:spPr/>
      <dgm:t>
        <a:bodyPr/>
        <a:lstStyle/>
        <a:p>
          <a:endParaRPr lang="en-US"/>
        </a:p>
      </dgm:t>
    </dgm:pt>
    <dgm:pt modelId="{CFABFE09-79F9-4032-9D93-7618ADDEB53D}" type="pres">
      <dgm:prSet presAssocID="{809AC8E0-D47D-4C02-B099-C2F8A0A4981E}" presName="connTx" presStyleLbl="parChTrans1D2" presStyleIdx="0" presStyleCnt="4"/>
      <dgm:spPr/>
      <dgm:t>
        <a:bodyPr/>
        <a:lstStyle/>
        <a:p>
          <a:endParaRPr lang="en-US"/>
        </a:p>
      </dgm:t>
    </dgm:pt>
    <dgm:pt modelId="{571A07DF-7E74-4800-BD83-7F3243F1C671}" type="pres">
      <dgm:prSet presAssocID="{6F2BF884-7FDD-41B7-9680-DE54FD6FEB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CFAB1-1ECB-40C7-AC7F-057FDE3CA252}" type="pres">
      <dgm:prSet presAssocID="{60F95247-5553-4F4A-A02B-4959D4C5E188}" presName="Name9" presStyleLbl="parChTrans1D2" presStyleIdx="1" presStyleCnt="4"/>
      <dgm:spPr/>
      <dgm:t>
        <a:bodyPr/>
        <a:lstStyle/>
        <a:p>
          <a:endParaRPr lang="en-US"/>
        </a:p>
      </dgm:t>
    </dgm:pt>
    <dgm:pt modelId="{50D8AF1D-BE84-46BA-9AD8-27CFD37A167B}" type="pres">
      <dgm:prSet presAssocID="{60F95247-5553-4F4A-A02B-4959D4C5E188}" presName="connTx" presStyleLbl="parChTrans1D2" presStyleIdx="1" presStyleCnt="4"/>
      <dgm:spPr/>
      <dgm:t>
        <a:bodyPr/>
        <a:lstStyle/>
        <a:p>
          <a:endParaRPr lang="en-US"/>
        </a:p>
      </dgm:t>
    </dgm:pt>
    <dgm:pt modelId="{295ACD7A-4C76-4DE9-A293-437A5A76E985}" type="pres">
      <dgm:prSet presAssocID="{EF9FCBEF-ADD5-4485-AB0A-97B4C31E8FC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CDC46E-7ACE-4E4D-A7CA-5C89F5C5F574}" type="pres">
      <dgm:prSet presAssocID="{DE66E7A7-3F32-43FD-9DFC-ABA0A40E789E}" presName="Name9" presStyleLbl="parChTrans1D2" presStyleIdx="2" presStyleCnt="4"/>
      <dgm:spPr/>
      <dgm:t>
        <a:bodyPr/>
        <a:lstStyle/>
        <a:p>
          <a:endParaRPr lang="en-US"/>
        </a:p>
      </dgm:t>
    </dgm:pt>
    <dgm:pt modelId="{1A775DF3-A3FC-4F28-AB52-BA731202C56A}" type="pres">
      <dgm:prSet presAssocID="{DE66E7A7-3F32-43FD-9DFC-ABA0A40E789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A4CD325B-621C-47E2-8B1E-7652A706D51A}" type="pres">
      <dgm:prSet presAssocID="{C711CA13-210C-4219-B023-54E93B39D1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5B83F-1C11-49EC-9D3F-F9C8D09DAE54}" type="pres">
      <dgm:prSet presAssocID="{F76D4CA8-EC21-4FDF-A8FC-E59D41907A3C}" presName="Name9" presStyleLbl="parChTrans1D2" presStyleIdx="3" presStyleCnt="4"/>
      <dgm:spPr/>
      <dgm:t>
        <a:bodyPr/>
        <a:lstStyle/>
        <a:p>
          <a:endParaRPr lang="en-US"/>
        </a:p>
      </dgm:t>
    </dgm:pt>
    <dgm:pt modelId="{6A5DE118-6FEA-46B5-BB7D-EB1DFD6B9815}" type="pres">
      <dgm:prSet presAssocID="{F76D4CA8-EC21-4FDF-A8FC-E59D41907A3C}" presName="connTx" presStyleLbl="parChTrans1D2" presStyleIdx="3" presStyleCnt="4"/>
      <dgm:spPr/>
      <dgm:t>
        <a:bodyPr/>
        <a:lstStyle/>
        <a:p>
          <a:endParaRPr lang="en-US"/>
        </a:p>
      </dgm:t>
    </dgm:pt>
    <dgm:pt modelId="{48308AFA-595F-4FF3-89AF-E774906EF5AB}" type="pres">
      <dgm:prSet presAssocID="{684F5FFC-16F0-460E-992A-037329868DF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8C0C58-88FB-4732-8E2A-BFCD3F417394}" type="presOf" srcId="{60F95247-5553-4F4A-A02B-4959D4C5E188}" destId="{574CFAB1-1ECB-40C7-AC7F-057FDE3CA252}" srcOrd="0" destOrd="0" presId="urn:microsoft.com/office/officeart/2005/8/layout/radial1"/>
    <dgm:cxn modelId="{353DE02D-BF5D-4714-A41E-406032FBE815}" type="presOf" srcId="{F76D4CA8-EC21-4FDF-A8FC-E59D41907A3C}" destId="{6A5DE118-6FEA-46B5-BB7D-EB1DFD6B9815}" srcOrd="1" destOrd="0" presId="urn:microsoft.com/office/officeart/2005/8/layout/radial1"/>
    <dgm:cxn modelId="{A3A7EE42-F247-438A-87CB-D7BDB656E304}" type="presOf" srcId="{0B2F1E84-B5A4-4CEE-8CE7-63D628BDB432}" destId="{FEEFCC7C-C552-493B-BAB1-737E0646780C}" srcOrd="0" destOrd="0" presId="urn:microsoft.com/office/officeart/2005/8/layout/radial1"/>
    <dgm:cxn modelId="{D38C0DBC-C910-4466-8E61-09787DE52BDA}" type="presOf" srcId="{DE66E7A7-3F32-43FD-9DFC-ABA0A40E789E}" destId="{1A775DF3-A3FC-4F28-AB52-BA731202C56A}" srcOrd="1" destOrd="0" presId="urn:microsoft.com/office/officeart/2005/8/layout/radial1"/>
    <dgm:cxn modelId="{20E500AD-B94A-4FFD-839B-E37CF1811CB0}" type="presOf" srcId="{EF9FCBEF-ADD5-4485-AB0A-97B4C31E8FC6}" destId="{295ACD7A-4C76-4DE9-A293-437A5A76E985}" srcOrd="0" destOrd="0" presId="urn:microsoft.com/office/officeart/2005/8/layout/radial1"/>
    <dgm:cxn modelId="{F0E3B2F2-8433-49A5-87F2-06CD8697E857}" srcId="{0B2F1E84-B5A4-4CEE-8CE7-63D628BDB432}" destId="{6F2BF884-7FDD-41B7-9680-DE54FD6FEB64}" srcOrd="0" destOrd="0" parTransId="{809AC8E0-D47D-4C02-B099-C2F8A0A4981E}" sibTransId="{A0C282C2-50C1-4DF0-9DD6-8A6F8F9C5C67}"/>
    <dgm:cxn modelId="{0492CF41-0629-4E36-8EA0-5599F6B6155A}" srcId="{0B2F1E84-B5A4-4CEE-8CE7-63D628BDB432}" destId="{EF9FCBEF-ADD5-4485-AB0A-97B4C31E8FC6}" srcOrd="1" destOrd="0" parTransId="{60F95247-5553-4F4A-A02B-4959D4C5E188}" sibTransId="{087F2F85-01B7-4893-97A4-D4EAC69132FD}"/>
    <dgm:cxn modelId="{5E2633FD-87B5-4398-960A-3E07615C6C76}" type="presOf" srcId="{F76D4CA8-EC21-4FDF-A8FC-E59D41907A3C}" destId="{2705B83F-1C11-49EC-9D3F-F9C8D09DAE54}" srcOrd="0" destOrd="0" presId="urn:microsoft.com/office/officeart/2005/8/layout/radial1"/>
    <dgm:cxn modelId="{16E9A9ED-C791-4AAF-BD6E-ABE440C56B09}" srcId="{0B2F1E84-B5A4-4CEE-8CE7-63D628BDB432}" destId="{C711CA13-210C-4219-B023-54E93B39D193}" srcOrd="2" destOrd="0" parTransId="{DE66E7A7-3F32-43FD-9DFC-ABA0A40E789E}" sibTransId="{050C1A0B-EB65-469F-B125-E0A3B0FF665A}"/>
    <dgm:cxn modelId="{030DD4FB-03D6-49AD-98AD-60190208B1D6}" type="presOf" srcId="{C711CA13-210C-4219-B023-54E93B39D193}" destId="{A4CD325B-621C-47E2-8B1E-7652A706D51A}" srcOrd="0" destOrd="0" presId="urn:microsoft.com/office/officeart/2005/8/layout/radial1"/>
    <dgm:cxn modelId="{1740FD64-042E-49F9-A2FA-58C98AFB02B4}" type="presOf" srcId="{809AC8E0-D47D-4C02-B099-C2F8A0A4981E}" destId="{CFABFE09-79F9-4032-9D93-7618ADDEB53D}" srcOrd="1" destOrd="0" presId="urn:microsoft.com/office/officeart/2005/8/layout/radial1"/>
    <dgm:cxn modelId="{222C758F-7BD3-42AC-8DAA-B8113DC162A1}" srcId="{A645C257-4190-4AD8-9065-7F5B9A7FC475}" destId="{0B2F1E84-B5A4-4CEE-8CE7-63D628BDB432}" srcOrd="0" destOrd="0" parTransId="{AD40075A-09EB-4814-92D2-97320BA61A86}" sibTransId="{4F760F36-F3E0-43FE-993E-DE3F86804B92}"/>
    <dgm:cxn modelId="{2035A4EB-D440-4A4C-8BB5-D06207F043D3}" type="presOf" srcId="{6F2BF884-7FDD-41B7-9680-DE54FD6FEB64}" destId="{571A07DF-7E74-4800-BD83-7F3243F1C671}" srcOrd="0" destOrd="0" presId="urn:microsoft.com/office/officeart/2005/8/layout/radial1"/>
    <dgm:cxn modelId="{CAA36079-62C5-464A-B10A-9F01C639CC13}" srcId="{0B2F1E84-B5A4-4CEE-8CE7-63D628BDB432}" destId="{684F5FFC-16F0-460E-992A-037329868DF0}" srcOrd="3" destOrd="0" parTransId="{F76D4CA8-EC21-4FDF-A8FC-E59D41907A3C}" sibTransId="{B6483402-C290-4006-9BB6-9B8002B9881F}"/>
    <dgm:cxn modelId="{98231C25-814D-472D-B475-E6F369EF76F3}" type="presOf" srcId="{684F5FFC-16F0-460E-992A-037329868DF0}" destId="{48308AFA-595F-4FF3-89AF-E774906EF5AB}" srcOrd="0" destOrd="0" presId="urn:microsoft.com/office/officeart/2005/8/layout/radial1"/>
    <dgm:cxn modelId="{A8A54391-FE39-4B39-8D14-F708DD075837}" type="presOf" srcId="{60F95247-5553-4F4A-A02B-4959D4C5E188}" destId="{50D8AF1D-BE84-46BA-9AD8-27CFD37A167B}" srcOrd="1" destOrd="0" presId="urn:microsoft.com/office/officeart/2005/8/layout/radial1"/>
    <dgm:cxn modelId="{7527A1D1-1073-4ADC-B382-DCFD54902F23}" type="presOf" srcId="{DE66E7A7-3F32-43FD-9DFC-ABA0A40E789E}" destId="{BCCDC46E-7ACE-4E4D-A7CA-5C89F5C5F574}" srcOrd="0" destOrd="0" presId="urn:microsoft.com/office/officeart/2005/8/layout/radial1"/>
    <dgm:cxn modelId="{8FEEA6E4-BC5F-4C96-A31D-1C620F7F0EC4}" type="presOf" srcId="{A645C257-4190-4AD8-9065-7F5B9A7FC475}" destId="{5041518A-ECEB-4848-9989-C19BDD4D22E0}" srcOrd="0" destOrd="0" presId="urn:microsoft.com/office/officeart/2005/8/layout/radial1"/>
    <dgm:cxn modelId="{76A3CCBA-F2AD-48E4-B3A1-89DB1B2A0B36}" type="presOf" srcId="{809AC8E0-D47D-4C02-B099-C2F8A0A4981E}" destId="{4141CF1E-1458-495A-9A06-4FCF17C3397C}" srcOrd="0" destOrd="0" presId="urn:microsoft.com/office/officeart/2005/8/layout/radial1"/>
    <dgm:cxn modelId="{DACE493C-082D-4266-9186-5C7B76B048C1}" type="presParOf" srcId="{5041518A-ECEB-4848-9989-C19BDD4D22E0}" destId="{FEEFCC7C-C552-493B-BAB1-737E0646780C}" srcOrd="0" destOrd="0" presId="urn:microsoft.com/office/officeart/2005/8/layout/radial1"/>
    <dgm:cxn modelId="{56E88FAA-2652-4C3D-BCB4-C1C550FC95DB}" type="presParOf" srcId="{5041518A-ECEB-4848-9989-C19BDD4D22E0}" destId="{4141CF1E-1458-495A-9A06-4FCF17C3397C}" srcOrd="1" destOrd="0" presId="urn:microsoft.com/office/officeart/2005/8/layout/radial1"/>
    <dgm:cxn modelId="{DAFBE31F-EF21-42B1-B68B-962A750AB909}" type="presParOf" srcId="{4141CF1E-1458-495A-9A06-4FCF17C3397C}" destId="{CFABFE09-79F9-4032-9D93-7618ADDEB53D}" srcOrd="0" destOrd="0" presId="urn:microsoft.com/office/officeart/2005/8/layout/radial1"/>
    <dgm:cxn modelId="{5419FE7F-6806-46EF-8E49-7FB46B45B19A}" type="presParOf" srcId="{5041518A-ECEB-4848-9989-C19BDD4D22E0}" destId="{571A07DF-7E74-4800-BD83-7F3243F1C671}" srcOrd="2" destOrd="0" presId="urn:microsoft.com/office/officeart/2005/8/layout/radial1"/>
    <dgm:cxn modelId="{F5FBD4E0-047A-44D3-AF97-6161285A234F}" type="presParOf" srcId="{5041518A-ECEB-4848-9989-C19BDD4D22E0}" destId="{574CFAB1-1ECB-40C7-AC7F-057FDE3CA252}" srcOrd="3" destOrd="0" presId="urn:microsoft.com/office/officeart/2005/8/layout/radial1"/>
    <dgm:cxn modelId="{74D1E55D-2952-46C8-8DA6-A3863292ED97}" type="presParOf" srcId="{574CFAB1-1ECB-40C7-AC7F-057FDE3CA252}" destId="{50D8AF1D-BE84-46BA-9AD8-27CFD37A167B}" srcOrd="0" destOrd="0" presId="urn:microsoft.com/office/officeart/2005/8/layout/radial1"/>
    <dgm:cxn modelId="{C20C7AF0-9557-4B4C-9C3B-3280DDD5D171}" type="presParOf" srcId="{5041518A-ECEB-4848-9989-C19BDD4D22E0}" destId="{295ACD7A-4C76-4DE9-A293-437A5A76E985}" srcOrd="4" destOrd="0" presId="urn:microsoft.com/office/officeart/2005/8/layout/radial1"/>
    <dgm:cxn modelId="{D7228293-0183-4D43-AB97-E6F70BD86827}" type="presParOf" srcId="{5041518A-ECEB-4848-9989-C19BDD4D22E0}" destId="{BCCDC46E-7ACE-4E4D-A7CA-5C89F5C5F574}" srcOrd="5" destOrd="0" presId="urn:microsoft.com/office/officeart/2005/8/layout/radial1"/>
    <dgm:cxn modelId="{0745FB61-8C73-497E-BCAF-25782453A417}" type="presParOf" srcId="{BCCDC46E-7ACE-4E4D-A7CA-5C89F5C5F574}" destId="{1A775DF3-A3FC-4F28-AB52-BA731202C56A}" srcOrd="0" destOrd="0" presId="urn:microsoft.com/office/officeart/2005/8/layout/radial1"/>
    <dgm:cxn modelId="{E0FD3B69-C637-455C-B27A-D6905FF6FA82}" type="presParOf" srcId="{5041518A-ECEB-4848-9989-C19BDD4D22E0}" destId="{A4CD325B-621C-47E2-8B1E-7652A706D51A}" srcOrd="6" destOrd="0" presId="urn:microsoft.com/office/officeart/2005/8/layout/radial1"/>
    <dgm:cxn modelId="{FB7C24F4-C461-4550-AC52-DDF6992D84B6}" type="presParOf" srcId="{5041518A-ECEB-4848-9989-C19BDD4D22E0}" destId="{2705B83F-1C11-49EC-9D3F-F9C8D09DAE54}" srcOrd="7" destOrd="0" presId="urn:microsoft.com/office/officeart/2005/8/layout/radial1"/>
    <dgm:cxn modelId="{4FB6434A-2539-47FA-8972-EDA76BEB8EF5}" type="presParOf" srcId="{2705B83F-1C11-49EC-9D3F-F9C8D09DAE54}" destId="{6A5DE118-6FEA-46B5-BB7D-EB1DFD6B9815}" srcOrd="0" destOrd="0" presId="urn:microsoft.com/office/officeart/2005/8/layout/radial1"/>
    <dgm:cxn modelId="{3D202BD0-4E82-44D1-90D8-FA01A20E5DC6}" type="presParOf" srcId="{5041518A-ECEB-4848-9989-C19BDD4D22E0}" destId="{48308AFA-595F-4FF3-89AF-E774906EF5AB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8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1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6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5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1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4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9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6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3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7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5083E-B3F1-4E93-8C05-F3256914F970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F146-631C-43EC-B6C7-94B2E9B21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903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nn.com/2017/10/30/europe/co2-levels/index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/>
              <a:t>DO NOW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would you start an internet search?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572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What are the pros and cons to using the internet for research?  Google?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77" y="319485"/>
            <a:ext cx="7886700" cy="1325563"/>
          </a:xfrm>
        </p:spPr>
        <p:txBody>
          <a:bodyPr/>
          <a:lstStyle/>
          <a:p>
            <a:r>
              <a:rPr lang="en-US" dirty="0" smtClean="0"/>
              <a:t>How to do a Google Search?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91385478"/>
              </p:ext>
            </p:extLst>
          </p:nvPr>
        </p:nvGraphicFramePr>
        <p:xfrm>
          <a:off x="4391696" y="1163334"/>
          <a:ext cx="5430591" cy="351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7127"/>
            <a:ext cx="7886700" cy="4351338"/>
          </a:xfrm>
        </p:spPr>
        <p:txBody>
          <a:bodyPr/>
          <a:lstStyle/>
          <a:p>
            <a:r>
              <a:rPr lang="en-US" dirty="0" smtClean="0"/>
              <a:t>Brainstorm your topic</a:t>
            </a:r>
          </a:p>
          <a:p>
            <a:pPr lvl="1"/>
            <a:r>
              <a:rPr lang="en-US" dirty="0" smtClean="0"/>
              <a:t>What are some key words?</a:t>
            </a:r>
          </a:p>
          <a:p>
            <a:pPr lvl="1"/>
            <a:r>
              <a:rPr lang="en-US" dirty="0" smtClean="0"/>
              <a:t>Use brain map</a:t>
            </a:r>
          </a:p>
          <a:p>
            <a:r>
              <a:rPr lang="en-US" dirty="0" smtClean="0"/>
              <a:t>Type in what you’re looking for</a:t>
            </a:r>
          </a:p>
          <a:p>
            <a:pPr lvl="1"/>
            <a:r>
              <a:rPr lang="en-US" dirty="0" smtClean="0"/>
              <a:t>Be concise and specific</a:t>
            </a:r>
          </a:p>
          <a:p>
            <a:pPr lvl="1"/>
            <a:r>
              <a:rPr lang="en-US" dirty="0" smtClean="0"/>
              <a:t>Every word used and their order matter</a:t>
            </a:r>
          </a:p>
          <a:p>
            <a:pPr lvl="1"/>
            <a:r>
              <a:rPr lang="en-US" dirty="0" smtClean="0"/>
              <a:t>Spelling and capitalization do not</a:t>
            </a:r>
          </a:p>
          <a:p>
            <a:r>
              <a:rPr lang="en-US" dirty="0" smtClean="0"/>
              <a:t>Refine your search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393087" y="4837685"/>
            <a:ext cx="4932045" cy="181588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Questions to Narrow Topics: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What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 I looking for? What do I want to find?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What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words could I use?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How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would someone else talk about this topic?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How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could my key words be more specific?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What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48235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kind of results am I looking for?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3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Tricks to doing a Google Search effectively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80926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Symbols and search functions</a:t>
            </a:r>
          </a:p>
          <a:p>
            <a:r>
              <a:rPr lang="en-US" sz="1800" b="1" dirty="0" smtClean="0"/>
              <a:t>Minus sign (-): </a:t>
            </a:r>
            <a:r>
              <a:rPr lang="en-US" sz="1800" dirty="0" smtClean="0"/>
              <a:t>excludes the word following it from search results</a:t>
            </a:r>
          </a:p>
          <a:p>
            <a:pPr lvl="1"/>
            <a:r>
              <a:rPr lang="en-US" sz="1800" dirty="0" smtClean="0"/>
              <a:t>Ex.  Michael Jordan -shoes</a:t>
            </a:r>
          </a:p>
          <a:p>
            <a:r>
              <a:rPr lang="en-US" sz="1800" b="1" dirty="0" smtClean="0"/>
              <a:t>Plus sign (+): </a:t>
            </a:r>
            <a:r>
              <a:rPr lang="en-US" sz="1800" dirty="0" smtClean="0"/>
              <a:t>makes sure the word in front of it is used exactly as you entered it</a:t>
            </a:r>
          </a:p>
          <a:p>
            <a:pPr lvl="1"/>
            <a:r>
              <a:rPr lang="en-US" sz="1800" dirty="0" smtClean="0"/>
              <a:t>Ex.  +ball</a:t>
            </a:r>
          </a:p>
          <a:p>
            <a:r>
              <a:rPr lang="en-US" sz="1800" b="1" dirty="0" smtClean="0"/>
              <a:t>Tilde sign (~): </a:t>
            </a:r>
            <a:r>
              <a:rPr lang="en-US" sz="1800" dirty="0" smtClean="0"/>
              <a:t>includes similar words in your search results</a:t>
            </a:r>
          </a:p>
          <a:p>
            <a:pPr lvl="1"/>
            <a:r>
              <a:rPr lang="en-US" sz="1800" dirty="0" smtClean="0"/>
              <a:t>Ex. ~car</a:t>
            </a:r>
          </a:p>
          <a:p>
            <a:r>
              <a:rPr lang="en-US" sz="1800" b="1" dirty="0" smtClean="0"/>
              <a:t>“Or”: </a:t>
            </a:r>
            <a:r>
              <a:rPr lang="en-US" sz="1800" dirty="0" smtClean="0"/>
              <a:t>includes either of the two words or both in your search results</a:t>
            </a:r>
          </a:p>
          <a:p>
            <a:pPr lvl="1"/>
            <a:r>
              <a:rPr lang="en-US" sz="1800" dirty="0" smtClean="0"/>
              <a:t>Ex. Apartment or Condo for rent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38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1322589"/>
            <a:ext cx="7772400" cy="2387600"/>
          </a:xfrm>
        </p:spPr>
        <p:txBody>
          <a:bodyPr/>
          <a:lstStyle/>
          <a:p>
            <a:pPr algn="l"/>
            <a:r>
              <a:rPr lang="en-US" dirty="0" smtClean="0"/>
              <a:t>More Tips and Tricks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006" y="1210614"/>
            <a:ext cx="7150994" cy="404718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“..”:</a:t>
            </a:r>
            <a:r>
              <a:rPr lang="en-US" sz="2000" dirty="0"/>
              <a:t> includes a range of numbers in your search results</a:t>
            </a:r>
          </a:p>
          <a:p>
            <a:pPr lvl="1" algn="l"/>
            <a:r>
              <a:rPr lang="en-US" dirty="0"/>
              <a:t>Ex.  Civil Rights 1960..1975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Asterisks (*): </a:t>
            </a:r>
            <a:r>
              <a:rPr lang="en-US" sz="2000" dirty="0"/>
              <a:t>leaves space for a missing word in your search results</a:t>
            </a:r>
          </a:p>
          <a:p>
            <a:pPr lvl="1" algn="l"/>
            <a:r>
              <a:rPr lang="en-US" dirty="0"/>
              <a:t>Ex.  Music and *movies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Quotations (“”): </a:t>
            </a:r>
            <a:r>
              <a:rPr lang="en-US" sz="2000" dirty="0"/>
              <a:t>includes only your exact phrase in your search results</a:t>
            </a:r>
          </a:p>
          <a:p>
            <a:pPr lvl="1" algn="l"/>
            <a:r>
              <a:rPr lang="en-US" dirty="0"/>
              <a:t>Ex.  “The meaning of life”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b="1" dirty="0"/>
              <a:t>Search results Tools --&gt; Verbatim:</a:t>
            </a:r>
            <a:r>
              <a:rPr lang="en-US" sz="2000" dirty="0"/>
              <a:t> sometimes Google looks up a search very similar to yours with to best help you answer your search. Can be turned off to help accuracy of results</a:t>
            </a:r>
            <a:endParaRPr lang="en-US" sz="2000" b="1" dirty="0"/>
          </a:p>
          <a:p>
            <a:pPr algn="l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54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Class 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smtClean="0"/>
              <a:t>Carbon Dioxide levels highest in last 800,000 years</a:t>
            </a:r>
          </a:p>
          <a:p>
            <a:pPr lvl="1"/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www.cnn.com/2017/10/30/europe/co2-levels/index.html</a:t>
            </a:r>
            <a:endParaRPr lang="en-US" sz="1200" dirty="0" smtClean="0"/>
          </a:p>
          <a:p>
            <a:r>
              <a:rPr lang="en-US" sz="2400" dirty="0" smtClean="0">
                <a:solidFill>
                  <a:srgbClr val="92D050"/>
                </a:solidFill>
              </a:rPr>
              <a:t>What are some key terms that relate to this topic, that could help us narrow down our search?</a:t>
            </a:r>
            <a:endParaRPr lang="en-US" sz="2400" dirty="0" smtClean="0">
              <a:solidFill>
                <a:srgbClr val="92D050"/>
              </a:solidFill>
            </a:endParaRPr>
          </a:p>
          <a:p>
            <a:r>
              <a:rPr lang="en-US" dirty="0" smtClean="0"/>
              <a:t>Search </a:t>
            </a:r>
            <a:r>
              <a:rPr lang="en-US" dirty="0" smtClean="0"/>
              <a:t>questions for finding a solution:</a:t>
            </a:r>
            <a:endParaRPr lang="en-US" dirty="0" smtClean="0"/>
          </a:p>
          <a:p>
            <a:pPr lvl="1"/>
            <a:r>
              <a:rPr lang="en-US" dirty="0" smtClean="0"/>
              <a:t>How do we fix carbon dioxide levels in the atmosphere</a:t>
            </a:r>
          </a:p>
          <a:p>
            <a:pPr lvl="1"/>
            <a:r>
              <a:rPr lang="en-US" dirty="0" smtClean="0"/>
              <a:t>How can we fix carbon dioxide levels</a:t>
            </a:r>
          </a:p>
          <a:p>
            <a:pPr lvl="1"/>
            <a:r>
              <a:rPr lang="en-US" dirty="0" smtClean="0"/>
              <a:t>How do we stop global warming</a:t>
            </a:r>
          </a:p>
          <a:p>
            <a:pPr lvl="1"/>
            <a:r>
              <a:rPr lang="en-US" dirty="0" smtClean="0"/>
              <a:t>Plans to end global warming</a:t>
            </a:r>
          </a:p>
        </p:txBody>
      </p:sp>
    </p:spTree>
    <p:extLst>
      <p:ext uri="{BB962C8B-B14F-4D97-AF65-F5344CB8AC3E}">
        <p14:creationId xmlns:p14="http://schemas.microsoft.com/office/powerpoint/2010/main" val="215967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Search – 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Using your phones find at least 1 source that your group could use to finish your research </a:t>
            </a:r>
          </a:p>
          <a:p>
            <a:pPr lvl="1"/>
            <a:r>
              <a:rPr lang="en-US" sz="2800" dirty="0" smtClean="0"/>
              <a:t>Step by step explanation of how you found this source</a:t>
            </a:r>
          </a:p>
          <a:p>
            <a:pPr lvl="1"/>
            <a:r>
              <a:rPr lang="en-US" sz="2800" dirty="0" smtClean="0"/>
              <a:t>Explain why you think this source is useful for your topic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4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676</TotalTime>
  <Words>435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DO NOW  </vt:lpstr>
      <vt:lpstr>What are the pros and cons to using the internet for research?  Google?</vt:lpstr>
      <vt:lpstr>How to do a Google Search?</vt:lpstr>
      <vt:lpstr>Tips and Tricks to doing a Google Search effectively </vt:lpstr>
      <vt:lpstr>More Tips and Tricks</vt:lpstr>
      <vt:lpstr>Whole Class Search </vt:lpstr>
      <vt:lpstr>Group Search – Exit Ticket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Jessica Parfitt</dc:creator>
  <cp:lastModifiedBy>Jessica Parfitt</cp:lastModifiedBy>
  <cp:revision>20</cp:revision>
  <dcterms:created xsi:type="dcterms:W3CDTF">2017-10-30T16:34:07Z</dcterms:created>
  <dcterms:modified xsi:type="dcterms:W3CDTF">2017-11-01T13:54:04Z</dcterms:modified>
</cp:coreProperties>
</file>