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2" d="100"/>
          <a:sy n="72" d="100"/>
        </p:scale>
        <p:origin x="1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86F38-E974-40E0-A714-872FF2E38BF7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4138-AAEE-4F7B-BCDE-9D0E2AEA0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276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86F38-E974-40E0-A714-872FF2E38BF7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4138-AAEE-4F7B-BCDE-9D0E2AEA0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944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86F38-E974-40E0-A714-872FF2E38BF7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4138-AAEE-4F7B-BCDE-9D0E2AEA0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113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86F38-E974-40E0-A714-872FF2E38BF7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4138-AAEE-4F7B-BCDE-9D0E2AEA0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375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86F38-E974-40E0-A714-872FF2E38BF7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4138-AAEE-4F7B-BCDE-9D0E2AEA0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32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86F38-E974-40E0-A714-872FF2E38BF7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4138-AAEE-4F7B-BCDE-9D0E2AEA0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796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86F38-E974-40E0-A714-872FF2E38BF7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4138-AAEE-4F7B-BCDE-9D0E2AEA0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005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86F38-E974-40E0-A714-872FF2E38BF7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4138-AAEE-4F7B-BCDE-9D0E2AEA0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909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86F38-E974-40E0-A714-872FF2E38BF7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4138-AAEE-4F7B-BCDE-9D0E2AEA0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492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86F38-E974-40E0-A714-872FF2E38BF7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4138-AAEE-4F7B-BCDE-9D0E2AEA0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092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86F38-E974-40E0-A714-872FF2E38BF7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4138-AAEE-4F7B-BCDE-9D0E2AEA0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647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86F38-E974-40E0-A714-872FF2E38BF7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D4138-AAEE-4F7B-BCDE-9D0E2AEA0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2891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is assimilation a form </a:t>
            </a:r>
            <a:r>
              <a:rPr lang="en-US" smtClean="0"/>
              <a:t>of inequality?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658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Latinos’ Fight Against Forced Assimilation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38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Movements – Poster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Name of Movement</a:t>
            </a:r>
          </a:p>
          <a:p>
            <a:r>
              <a:rPr lang="en-US" b="1" u="sng" dirty="0" smtClean="0"/>
              <a:t>Who</a:t>
            </a:r>
            <a:r>
              <a:rPr lang="en-US" dirty="0" smtClean="0"/>
              <a:t> was involved?</a:t>
            </a:r>
          </a:p>
          <a:p>
            <a:r>
              <a:rPr lang="en-US" b="1" u="sng" dirty="0" smtClean="0"/>
              <a:t>What</a:t>
            </a:r>
            <a:r>
              <a:rPr lang="en-US" b="1" dirty="0" smtClean="0"/>
              <a:t> </a:t>
            </a:r>
            <a:r>
              <a:rPr lang="en-US" dirty="0" smtClean="0"/>
              <a:t>specific </a:t>
            </a:r>
            <a:r>
              <a:rPr lang="en-US" b="1" dirty="0" smtClean="0"/>
              <a:t>issue </a:t>
            </a:r>
            <a:r>
              <a:rPr lang="en-US" dirty="0" smtClean="0"/>
              <a:t>were they focused on and why were they focused on it?</a:t>
            </a:r>
          </a:p>
          <a:p>
            <a:r>
              <a:rPr lang="en-US" b="1" u="sng" dirty="0" smtClean="0"/>
              <a:t>Where</a:t>
            </a:r>
            <a:r>
              <a:rPr lang="en-US" dirty="0" smtClean="0"/>
              <a:t> did this movement take place?</a:t>
            </a:r>
          </a:p>
          <a:p>
            <a:r>
              <a:rPr lang="en-US" b="1" u="sng" dirty="0" smtClean="0"/>
              <a:t>What tactic(s)</a:t>
            </a:r>
            <a:r>
              <a:rPr lang="en-US" dirty="0" smtClean="0"/>
              <a:t> did they use?  Why do you think they chose this tactic?</a:t>
            </a:r>
          </a:p>
          <a:p>
            <a:r>
              <a:rPr lang="en-US" b="1" u="sng" dirty="0" smtClean="0"/>
              <a:t>How effective </a:t>
            </a:r>
            <a:r>
              <a:rPr lang="en-US" dirty="0" smtClean="0"/>
              <a:t>was the movement? (long-term or short-term effects)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Read description with your group</a:t>
            </a:r>
          </a:p>
          <a:p>
            <a:r>
              <a:rPr lang="en-US" dirty="0" smtClean="0"/>
              <a:t>Take notes on the following information</a:t>
            </a:r>
          </a:p>
          <a:p>
            <a:r>
              <a:rPr lang="en-US" dirty="0" smtClean="0"/>
              <a:t>Check in with other group doing the same topic to make sure you did not miss something</a:t>
            </a:r>
          </a:p>
          <a:p>
            <a:r>
              <a:rPr lang="en-US" dirty="0" smtClean="0"/>
              <a:t>Make poster of your movement</a:t>
            </a:r>
          </a:p>
          <a:p>
            <a:r>
              <a:rPr lang="en-US" dirty="0" smtClean="0"/>
              <a:t>Gallery walk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32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112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Do Now </vt:lpstr>
      <vt:lpstr>Latinos’ Fight Against Forced Assimilation </vt:lpstr>
      <vt:lpstr>Different Movements – Poster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Now</dc:title>
  <dc:creator>Ami Mulligan</dc:creator>
  <cp:lastModifiedBy>Jessica Parfitt</cp:lastModifiedBy>
  <cp:revision>4</cp:revision>
  <dcterms:created xsi:type="dcterms:W3CDTF">2018-01-26T18:25:54Z</dcterms:created>
  <dcterms:modified xsi:type="dcterms:W3CDTF">2018-01-29T15:00:42Z</dcterms:modified>
</cp:coreProperties>
</file>