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68" d="100"/>
          <a:sy n="68" d="100"/>
        </p:scale>
        <p:origin x="4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AFFB9B-9FB8-469E-96F9-4D32314110B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073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1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237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4950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529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765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6C4-3AB5-4E0C-86CA-FB108C350AA9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387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336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04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2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7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11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5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2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4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97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67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lKZqqSI9-s&amp;list=PLhAqligcqptPZRWZSABTwHBGpv7XoGPMS&amp;index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dTsbPje_6k&amp;list=PLhAqligcqptPZRWZSABTwHBGpv7XoGPMS&amp;index=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Garamond Pro Bold" panose="02020702060506020403" pitchFamily="18" charset="0"/>
              </a:rPr>
              <a:t>DO NOW</a:t>
            </a:r>
            <a:endParaRPr lang="en-US" dirty="0">
              <a:latin typeface="Adobe Garamond Pro Bold" panose="02020702060506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127987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dobe Garamond Pro Bold" panose="02020702060506020403" pitchFamily="18" charset="0"/>
              </a:rPr>
              <a:t>What do you know about 9/11?</a:t>
            </a:r>
            <a:endParaRPr lang="en-US" sz="3200" dirty="0"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9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Garamond Pro Bold" panose="02020702060506020403" pitchFamily="18" charset="0"/>
              </a:rPr>
              <a:t>Video 1</a:t>
            </a:r>
            <a:endParaRPr lang="en-US" dirty="0">
              <a:latin typeface="Adobe Garamond Pro Bold" panose="02020702060506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400" dirty="0" smtClean="0">
                <a:latin typeface="Adobe Garamond Pro Bold" panose="02020702060506020403" pitchFamily="18" charset="0"/>
                <a:hlinkClick r:id="rId2"/>
              </a:rPr>
              <a:t>https</a:t>
            </a:r>
            <a:r>
              <a:rPr lang="en-US" sz="1400" dirty="0">
                <a:latin typeface="Adobe Garamond Pro Bold" panose="02020702060506020403" pitchFamily="18" charset="0"/>
                <a:hlinkClick r:id="rId2"/>
              </a:rPr>
              <a:t>://</a:t>
            </a:r>
            <a:r>
              <a:rPr lang="en-US" sz="1400" dirty="0" smtClean="0">
                <a:latin typeface="Adobe Garamond Pro Bold" panose="02020702060506020403" pitchFamily="18" charset="0"/>
                <a:hlinkClick r:id="rId2"/>
              </a:rPr>
              <a:t>www.youtube.com/watch?v=1lKZqqSI9-s&amp;list=PLhAqligcqptPZRWZSABTwHBGpv7XoGPMS&amp;index=1</a:t>
            </a:r>
            <a:endParaRPr lang="en-US" sz="1400" dirty="0">
              <a:latin typeface="Adobe Garamond Pro Bold" panose="02020702060506020403" pitchFamily="18" charset="0"/>
            </a:endParaRPr>
          </a:p>
          <a:p>
            <a:endParaRPr lang="en-US" dirty="0" smtClean="0">
              <a:latin typeface="Adobe Garamond Pro Bold" panose="02020702060506020403" pitchFamily="18" charset="0"/>
            </a:endParaRPr>
          </a:p>
          <a:p>
            <a:r>
              <a:rPr lang="en-US" dirty="0" smtClean="0">
                <a:latin typeface="Adobe Garamond Pro Bold" panose="02020702060506020403" pitchFamily="18" charset="0"/>
              </a:rPr>
              <a:t>What are your first reactions? Thoughts? Feelings? Comments?</a:t>
            </a:r>
          </a:p>
          <a:p>
            <a:r>
              <a:rPr lang="en-US" dirty="0" smtClean="0">
                <a:latin typeface="Adobe Garamond Pro Bold" panose="02020702060506020403" pitchFamily="18" charset="0"/>
              </a:rPr>
              <a:t>What do you think was going on in the minds of Americans while witnessing this?</a:t>
            </a:r>
          </a:p>
          <a:p>
            <a:r>
              <a:rPr lang="en-US" dirty="0" smtClean="0">
                <a:latin typeface="Adobe Garamond Pro Bold" panose="02020702060506020403" pitchFamily="18" charset="0"/>
              </a:rPr>
              <a:t>How do you think this moment affected/changed the united states?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Garamond Pro Bold" panose="02020702060506020403" pitchFamily="18" charset="0"/>
              </a:rPr>
              <a:t>Video 2</a:t>
            </a:r>
            <a:endParaRPr lang="en-US" dirty="0">
              <a:latin typeface="Adobe Garamond Pro Bold" panose="02020702060506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dobe Garamond Pro Bold" panose="02020702060506020403" pitchFamily="18" charset="0"/>
                <a:hlinkClick r:id="rId2"/>
              </a:rPr>
              <a:t>https://</a:t>
            </a:r>
            <a:r>
              <a:rPr lang="en-US" dirty="0" smtClean="0">
                <a:latin typeface="Adobe Garamond Pro Bold" panose="02020702060506020403" pitchFamily="18" charset="0"/>
                <a:hlinkClick r:id="rId2"/>
              </a:rPr>
              <a:t>www.youtube.com/watch?v=3dTsbPje_6k&amp;list=PLhAqligcqptPZRWZSABTwHBGpv7XoGPMS&amp;index=9</a:t>
            </a:r>
            <a:endParaRPr lang="en-US" dirty="0">
              <a:latin typeface="Adobe Garamond Pro Bold" panose="02020702060506020403" pitchFamily="18" charset="0"/>
            </a:endParaRPr>
          </a:p>
          <a:p>
            <a:r>
              <a:rPr lang="en-US" dirty="0" smtClean="0">
                <a:latin typeface="Adobe Garamond Pro Bold" panose="02020702060506020403" pitchFamily="18" charset="0"/>
              </a:rPr>
              <a:t>Does President Bush’s Speech seem to express a message of fear or safety?  Explain.</a:t>
            </a:r>
          </a:p>
          <a:p>
            <a:r>
              <a:rPr lang="en-US" dirty="0" smtClean="0">
                <a:latin typeface="Adobe Garamond Pro Bold" panose="02020702060506020403" pitchFamily="18" charset="0"/>
              </a:rPr>
              <a:t>How do you think this speech affected people? </a:t>
            </a:r>
          </a:p>
          <a:p>
            <a:pPr lvl="1"/>
            <a:r>
              <a:rPr lang="en-US" dirty="0" smtClean="0">
                <a:latin typeface="Adobe Garamond Pro Bold" panose="02020702060506020403" pitchFamily="18" charset="0"/>
              </a:rPr>
              <a:t>Do you think people felt reassured after this?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23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9072"/>
            <a:ext cx="8310381" cy="1151965"/>
          </a:xfrm>
        </p:spPr>
        <p:txBody>
          <a:bodyPr/>
          <a:lstStyle/>
          <a:p>
            <a:r>
              <a:rPr lang="en-US" dirty="0" smtClean="0">
                <a:latin typeface="Adobe Garamond Pro Bold" panose="02020702060506020403" pitchFamily="18" charset="0"/>
              </a:rPr>
              <a:t>Oral History Assignment</a:t>
            </a:r>
            <a:endParaRPr lang="en-US" dirty="0">
              <a:latin typeface="Adobe Garamond Pro Bold" panose="02020702060506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1091821"/>
            <a:ext cx="7796030" cy="4531057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Adobe Garamond Pro Bold" panose="02020702060506020403" pitchFamily="18" charset="0"/>
              </a:rPr>
              <a:t>What is oral history and why is it important</a:t>
            </a:r>
            <a:r>
              <a:rPr lang="en-US" dirty="0" smtClean="0">
                <a:latin typeface="Adobe Garamond Pro Bold" panose="02020702060506020403" pitchFamily="18" charset="0"/>
              </a:rPr>
              <a:t>?</a:t>
            </a:r>
          </a:p>
          <a:p>
            <a:r>
              <a:rPr lang="en-US" dirty="0" smtClean="0">
                <a:latin typeface="Adobe Garamond Pro Bold" panose="02020702060506020403" pitchFamily="18" charset="0"/>
              </a:rPr>
              <a:t>Due</a:t>
            </a:r>
            <a:r>
              <a:rPr lang="en-US" smtClean="0">
                <a:latin typeface="Adobe Garamond Pro Bold" panose="02020702060506020403" pitchFamily="18" charset="0"/>
              </a:rPr>
              <a:t>:  </a:t>
            </a:r>
            <a:r>
              <a:rPr lang="en-US" smtClean="0">
                <a:latin typeface="Adobe Garamond Pro Bold" panose="02020702060506020403" pitchFamily="18" charset="0"/>
              </a:rPr>
              <a:t>Monday, April 30</a:t>
            </a:r>
            <a:endParaRPr lang="en-US" dirty="0" smtClean="0">
              <a:latin typeface="Adobe Garamond Pro Bold" panose="02020702060506020403" pitchFamily="18" charset="0"/>
            </a:endParaRPr>
          </a:p>
          <a:p>
            <a:r>
              <a:rPr lang="en-US" dirty="0" smtClean="0">
                <a:latin typeface="Adobe Garamond Pro Bold" panose="02020702060506020403" pitchFamily="18" charset="0"/>
              </a:rPr>
              <a:t>Directions:  Interview someone you know about September 11.  The person should be no younger than 25.  Interview responses should be written down or typed up on a separate sheet of paper and attached to this worksheet.</a:t>
            </a:r>
          </a:p>
          <a:p>
            <a:r>
              <a:rPr lang="en-US" dirty="0" smtClean="0">
                <a:latin typeface="Adobe Garamond Pro Bold" panose="02020702060506020403" pitchFamily="18" charset="0"/>
              </a:rPr>
              <a:t>Things to consider:</a:t>
            </a:r>
          </a:p>
          <a:p>
            <a:pPr lvl="1"/>
            <a:r>
              <a:rPr lang="en-US" dirty="0" smtClean="0">
                <a:latin typeface="Adobe Garamond Pro Bold" panose="02020702060506020403" pitchFamily="18" charset="0"/>
              </a:rPr>
              <a:t>This topic is a sensitive topic.  Many people were directly affected by this event, so consider that when interviewing them.  </a:t>
            </a:r>
          </a:p>
          <a:p>
            <a:pPr lvl="1"/>
            <a:r>
              <a:rPr lang="en-US" dirty="0" smtClean="0">
                <a:latin typeface="Adobe Garamond Pro Bold" panose="02020702060506020403" pitchFamily="18" charset="0"/>
              </a:rPr>
              <a:t>When interviewing people give them time to think about the question.  Be patient! And, listen/write down their whole response. </a:t>
            </a:r>
          </a:p>
          <a:p>
            <a:pPr lvl="1"/>
            <a:r>
              <a:rPr lang="en-US" dirty="0" smtClean="0">
                <a:latin typeface="Adobe Garamond Pro Bold" panose="02020702060506020403" pitchFamily="18" charset="0"/>
              </a:rPr>
              <a:t>You may record the interview if the interviewee says yes</a:t>
            </a:r>
          </a:p>
        </p:txBody>
      </p:sp>
    </p:spTree>
    <p:extLst>
      <p:ext uri="{BB962C8B-B14F-4D97-AF65-F5344CB8AC3E}">
        <p14:creationId xmlns:p14="http://schemas.microsoft.com/office/powerpoint/2010/main" val="30010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 Event</Template>
  <TotalTime>31</TotalTime>
  <Words>211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Adobe Garamond Pro Bold</vt:lpstr>
      <vt:lpstr>Arial</vt:lpstr>
      <vt:lpstr>Impact</vt:lpstr>
      <vt:lpstr>Main Event</vt:lpstr>
      <vt:lpstr>DO NOW</vt:lpstr>
      <vt:lpstr>Video 1</vt:lpstr>
      <vt:lpstr>Video 2</vt:lpstr>
      <vt:lpstr>Oral History 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Jessica Parfitt</dc:creator>
  <cp:lastModifiedBy>Jessica Parfitt</cp:lastModifiedBy>
  <cp:revision>8</cp:revision>
  <dcterms:created xsi:type="dcterms:W3CDTF">2016-04-17T14:44:39Z</dcterms:created>
  <dcterms:modified xsi:type="dcterms:W3CDTF">2018-04-10T14:08:05Z</dcterms:modified>
</cp:coreProperties>
</file>