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87" r:id="rId3"/>
    <p:sldId id="283" r:id="rId4"/>
    <p:sldId id="284" r:id="rId5"/>
    <p:sldId id="285" r:id="rId6"/>
    <p:sldId id="277" r:id="rId7"/>
    <p:sldId id="278" r:id="rId8"/>
    <p:sldId id="279" r:id="rId9"/>
    <p:sldId id="280" r:id="rId10"/>
    <p:sldId id="268" r:id="rId11"/>
    <p:sldId id="281" r:id="rId12"/>
    <p:sldId id="286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3" autoAdjust="0"/>
    <p:restoredTop sz="94660"/>
  </p:normalViewPr>
  <p:slideViewPr>
    <p:cSldViewPr snapToGrid="0">
      <p:cViewPr varScale="1">
        <p:scale>
          <a:sx n="92" d="100"/>
          <a:sy n="92" d="100"/>
        </p:scale>
        <p:origin x="14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E6FD-50EF-497C-BA1B-1F42F4232B79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0B1D-B751-405A-ACE8-9C01C793D4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703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E6FD-50EF-497C-BA1B-1F42F4232B79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0B1D-B751-405A-ACE8-9C01C793D4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8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E6FD-50EF-497C-BA1B-1F42F4232B79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0B1D-B751-405A-ACE8-9C01C793D4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2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E6FD-50EF-497C-BA1B-1F42F4232B79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0B1D-B751-405A-ACE8-9C01C793D4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9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E6FD-50EF-497C-BA1B-1F42F4232B79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0B1D-B751-405A-ACE8-9C01C793D4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0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E6FD-50EF-497C-BA1B-1F42F4232B79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0B1D-B751-405A-ACE8-9C01C793D4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E6FD-50EF-497C-BA1B-1F42F4232B79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0B1D-B751-405A-ACE8-9C01C793D4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E6FD-50EF-497C-BA1B-1F42F4232B79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0B1D-B751-405A-ACE8-9C01C793D4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2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E6FD-50EF-497C-BA1B-1F42F4232B79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0B1D-B751-405A-ACE8-9C01C793D4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6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E6FD-50EF-497C-BA1B-1F42F4232B79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0B1D-B751-405A-ACE8-9C01C793D4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0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E6FD-50EF-497C-BA1B-1F42F4232B79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0B1D-B751-405A-ACE8-9C01C793D4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2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2E6FD-50EF-497C-BA1B-1F42F4232B79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0B1D-B751-405A-ACE8-9C01C793D4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05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DO NOW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545465"/>
            <a:ext cx="7886700" cy="463149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1. What would influence you to leave your hometown?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</a:rPr>
              <a:t>	</a:t>
            </a:r>
            <a:r>
              <a:rPr lang="en-US" sz="3600" dirty="0" smtClean="0">
                <a:solidFill>
                  <a:srgbClr val="00B050"/>
                </a:solidFill>
              </a:rPr>
              <a:t>1. a. Would you leave?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2. Why </a:t>
            </a:r>
            <a:r>
              <a:rPr lang="en-US" sz="3600" dirty="0">
                <a:solidFill>
                  <a:srgbClr val="00B050"/>
                </a:solidFill>
              </a:rPr>
              <a:t>do you think people would leave a world they know for something  unknown?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Middle Colonies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9707"/>
            <a:ext cx="7886700" cy="51901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Came from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Northern Europe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1620s – New Netherlands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Customs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Quakers </a:t>
            </a:r>
            <a:r>
              <a:rPr lang="en-US" dirty="0" smtClean="0"/>
              <a:t>- </a:t>
            </a:r>
            <a:r>
              <a:rPr lang="en-US" dirty="0"/>
              <a:t>members of the Religious Society of </a:t>
            </a:r>
            <a:r>
              <a:rPr lang="en-US" dirty="0" smtClean="0"/>
              <a:t>Friends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More religiously tolerant </a:t>
            </a:r>
          </a:p>
          <a:p>
            <a:pPr lvl="2"/>
            <a:r>
              <a:rPr lang="en-US" dirty="0" smtClean="0"/>
              <a:t>Greater</a:t>
            </a:r>
            <a:r>
              <a:rPr lang="en-US" dirty="0" smtClean="0">
                <a:solidFill>
                  <a:srgbClr val="FFFF00"/>
                </a:solidFill>
              </a:rPr>
              <a:t> gender equality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community focused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Pacifism</a:t>
            </a:r>
          </a:p>
          <a:p>
            <a:pPr lvl="1"/>
            <a:r>
              <a:rPr lang="en-US" dirty="0" smtClean="0"/>
              <a:t>Smaller family farms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erchants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Non-Quakers </a:t>
            </a:r>
          </a:p>
          <a:p>
            <a:pPr lvl="2"/>
            <a:r>
              <a:rPr lang="en-US" dirty="0" smtClean="0"/>
              <a:t>New Amsterdam – Dutch colony </a:t>
            </a:r>
          </a:p>
          <a:p>
            <a:pPr lvl="3"/>
            <a:r>
              <a:rPr lang="en-US" dirty="0" smtClean="0">
                <a:solidFill>
                  <a:srgbClr val="FFFF00"/>
                </a:solidFill>
              </a:rPr>
              <a:t>Focused on trade </a:t>
            </a:r>
          </a:p>
          <a:p>
            <a:pPr lvl="3"/>
            <a:r>
              <a:rPr lang="en-US" dirty="0" smtClean="0">
                <a:solidFill>
                  <a:srgbClr val="FFFF00"/>
                </a:solidFill>
              </a:rPr>
              <a:t>Cosmopolitan </a:t>
            </a:r>
          </a:p>
          <a:p>
            <a:pPr marL="3429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350" y="3848335"/>
            <a:ext cx="2021000" cy="2619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9439" y="5591175"/>
            <a:ext cx="2023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William Penn</a:t>
            </a:r>
          </a:p>
        </p:txBody>
      </p:sp>
    </p:spTree>
    <p:extLst>
      <p:ext uri="{BB962C8B-B14F-4D97-AF65-F5344CB8AC3E}">
        <p14:creationId xmlns:p14="http://schemas.microsoft.com/office/powerpoint/2010/main" val="81582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55729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Middle Colonies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50007"/>
            <a:ext cx="5422349" cy="613034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Why 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Missionary work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Promised land and religious freedom </a:t>
            </a:r>
          </a:p>
          <a:p>
            <a:pPr lvl="1"/>
            <a:r>
              <a:rPr lang="en-US" dirty="0" smtClean="0"/>
              <a:t>Establish chartered territories for British monarchy – Duke of York; King Charles</a:t>
            </a:r>
          </a:p>
          <a:p>
            <a:pPr marL="171450" lvl="1">
              <a:spcBef>
                <a:spcPts val="750"/>
              </a:spcBef>
            </a:pPr>
            <a:r>
              <a:rPr lang="en-US" dirty="0" smtClean="0"/>
              <a:t>Where </a:t>
            </a:r>
            <a:r>
              <a:rPr lang="en-US" dirty="0"/>
              <a:t>did they settle:  </a:t>
            </a:r>
            <a:endParaRPr lang="en-US" dirty="0" smtClean="0"/>
          </a:p>
          <a:p>
            <a:pPr marL="514350" lvl="2">
              <a:spcBef>
                <a:spcPts val="750"/>
              </a:spcBef>
            </a:pPr>
            <a:r>
              <a:rPr lang="en-US" dirty="0" smtClean="0"/>
              <a:t>Pennsylvania</a:t>
            </a:r>
            <a:r>
              <a:rPr lang="en-US" dirty="0"/>
              <a:t>, Delaware, New York 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How </a:t>
            </a:r>
            <a:r>
              <a:rPr lang="en-US" dirty="0">
                <a:solidFill>
                  <a:srgbClr val="FFFF00"/>
                </a:solidFill>
              </a:rPr>
              <a:t>did they affect America: 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Divided land more evenly among families and individuals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Promoted better relations with religious groups and natives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Established the first merchant class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Native Reaction: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Many treaties signed between natives and settlers, </a:t>
            </a:r>
            <a:r>
              <a:rPr lang="en-US" dirty="0" smtClean="0"/>
              <a:t>while others conned natives out of their land</a:t>
            </a:r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858" y="3699049"/>
            <a:ext cx="2833874" cy="1790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858" y="963729"/>
            <a:ext cx="2833874" cy="239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Exit Ticket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8344"/>
            <a:ext cx="7886700" cy="4618619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Based on what you saw in the slides, which region would you move to?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Things to think about: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Economic struggle 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Community structure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Native relations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2475"/>
            <a:ext cx="7886700" cy="6136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>
                <a:solidFill>
                  <a:srgbClr val="00B0F0"/>
                </a:solidFill>
              </a:rPr>
              <a:t>Activity - Colonial Advertisement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27" y="1246909"/>
            <a:ext cx="8585965" cy="5411467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You will be working INDIVIDUALLY to create a Colonial Advertisement brochure (think about a travel brochure) </a:t>
            </a:r>
            <a:endParaRPr lang="en-US" sz="3600" dirty="0" smtClean="0"/>
          </a:p>
          <a:p>
            <a:r>
              <a:rPr lang="en-US" sz="3600" dirty="0" smtClean="0"/>
              <a:t>Requirements – Pick ONE of the colonial regions we talked about yesterday</a:t>
            </a:r>
          </a:p>
          <a:p>
            <a:pPr lvl="1"/>
            <a:r>
              <a:rPr lang="en-US" sz="3200" u="sng" dirty="0" smtClean="0"/>
              <a:t>Advertisement Brochure should include…</a:t>
            </a:r>
            <a:endParaRPr lang="en-US" sz="3200" u="sng" dirty="0" smtClean="0"/>
          </a:p>
          <a:p>
            <a:pPr lvl="1"/>
            <a:r>
              <a:rPr lang="en-US" sz="3200" dirty="0" smtClean="0"/>
              <a:t>Name of </a:t>
            </a:r>
            <a:r>
              <a:rPr lang="en-US" sz="3200" dirty="0" smtClean="0"/>
              <a:t>Region</a:t>
            </a:r>
            <a:endParaRPr lang="en-US" sz="3200" dirty="0" smtClean="0"/>
          </a:p>
          <a:p>
            <a:pPr lvl="1"/>
            <a:r>
              <a:rPr lang="en-US" sz="3200" dirty="0" smtClean="0"/>
              <a:t>5 </a:t>
            </a:r>
            <a:r>
              <a:rPr lang="en-US" sz="3200" dirty="0" smtClean="0"/>
              <a:t>Facts about the region in your OWN words (be creative) </a:t>
            </a:r>
            <a:r>
              <a:rPr lang="en-US" sz="3200" dirty="0" smtClean="0">
                <a:solidFill>
                  <a:srgbClr val="FFFF00"/>
                </a:solidFill>
              </a:rPr>
              <a:t>NO BULLET POINTS</a:t>
            </a:r>
            <a:endParaRPr lang="en-US" sz="3200" dirty="0" smtClean="0">
              <a:solidFill>
                <a:srgbClr val="FFFF00"/>
              </a:solidFill>
            </a:endParaRPr>
          </a:p>
          <a:p>
            <a:pPr lvl="2"/>
            <a:r>
              <a:rPr lang="en-US" sz="2800" dirty="0" smtClean="0"/>
              <a:t>Political Structure, Economics, Reasons for Migration, Relationships with Indigenous Peoples, Daily life</a:t>
            </a:r>
          </a:p>
          <a:p>
            <a:pPr lvl="1"/>
            <a:r>
              <a:rPr lang="en-US" sz="3200" dirty="0" smtClean="0"/>
              <a:t>Slogan </a:t>
            </a:r>
          </a:p>
          <a:p>
            <a:pPr lvl="2"/>
            <a:r>
              <a:rPr lang="en-US" sz="2800" dirty="0" smtClean="0"/>
              <a:t>For example, Reno’s slogan is “The Biggest Little City in the World”</a:t>
            </a:r>
            <a:endParaRPr lang="en-US" sz="2800" dirty="0" smtClean="0"/>
          </a:p>
          <a:p>
            <a:pPr lvl="1"/>
            <a:r>
              <a:rPr lang="en-US" sz="3200" dirty="0" smtClean="0"/>
              <a:t>Pictures (drawn)</a:t>
            </a:r>
          </a:p>
          <a:p>
            <a:pPr lvl="1"/>
            <a:r>
              <a:rPr lang="en-US" sz="3200" dirty="0" smtClean="0"/>
              <a:t>COLORFUL (MS. REYES LIKES COLORS)</a:t>
            </a:r>
          </a:p>
          <a:p>
            <a:pPr lvl="1"/>
            <a:r>
              <a:rPr lang="en-US" sz="3200" dirty="0" smtClean="0"/>
              <a:t>BONUS POINTS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dirty="0" smtClean="0"/>
              <a:t>Testimonial (ACTUAL </a:t>
            </a:r>
            <a:r>
              <a:rPr lang="en-US" sz="3200" dirty="0"/>
              <a:t>testimonials from the time period – think of a yelp review)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78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Colonies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Colonization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758" y="1306834"/>
            <a:ext cx="4038600" cy="5246366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Europeans came to America looking for resources, land, and power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Why did people come?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-Religious freedom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    -Political freedom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    -Business/trade/farming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3 distinct regions formed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7250" y="1306834"/>
            <a:ext cx="3730665" cy="5246366"/>
          </a:xfrm>
        </p:spPr>
      </p:pic>
    </p:spTree>
    <p:extLst>
      <p:ext uri="{BB962C8B-B14F-4D97-AF65-F5344CB8AC3E}">
        <p14:creationId xmlns:p14="http://schemas.microsoft.com/office/powerpoint/2010/main" val="114743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-79805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Regionalism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5161"/>
            <a:ext cx="3886200" cy="4811802"/>
          </a:xfrm>
        </p:spPr>
        <p:txBody>
          <a:bodyPr>
            <a:normAutofit/>
          </a:bodyPr>
          <a:lstStyle/>
          <a:p>
            <a:r>
              <a:rPr lang="en-US" dirty="0" smtClean="0"/>
              <a:t>Each region progressed differently</a:t>
            </a:r>
          </a:p>
          <a:p>
            <a:r>
              <a:rPr lang="en-US" dirty="0" smtClean="0"/>
              <a:t>Certain regions were better suited for certain climates, populations, and industries</a:t>
            </a:r>
          </a:p>
          <a:p>
            <a:r>
              <a:rPr lang="en-US" dirty="0" smtClean="0"/>
              <a:t>Different crops, religion, and gov’t built up in different regions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337" y="860747"/>
            <a:ext cx="3281613" cy="2525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9" y="3386051"/>
            <a:ext cx="3779101" cy="219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4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3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New England </a:t>
            </a:r>
          </a:p>
          <a:p>
            <a:pPr>
              <a:defRPr/>
            </a:pPr>
            <a:r>
              <a:rPr lang="en-US" sz="2600" dirty="0" smtClean="0"/>
              <a:t>Massachusetts  (MA)</a:t>
            </a:r>
            <a:endParaRPr lang="en-US" sz="2600" dirty="0"/>
          </a:p>
          <a:p>
            <a:pPr>
              <a:defRPr/>
            </a:pPr>
            <a:r>
              <a:rPr lang="en-US" sz="2600" dirty="0"/>
              <a:t>New </a:t>
            </a:r>
            <a:r>
              <a:rPr lang="en-US" sz="2600" dirty="0" smtClean="0"/>
              <a:t>Hampshire (NH)</a:t>
            </a:r>
            <a:endParaRPr lang="en-US" sz="2600" dirty="0"/>
          </a:p>
          <a:p>
            <a:pPr>
              <a:defRPr/>
            </a:pPr>
            <a:r>
              <a:rPr lang="en-US" sz="2600" dirty="0"/>
              <a:t>Rhode </a:t>
            </a:r>
            <a:r>
              <a:rPr lang="en-US" sz="2600" dirty="0" smtClean="0"/>
              <a:t>Island (RI) </a:t>
            </a:r>
            <a:endParaRPr lang="en-US" sz="2600" dirty="0"/>
          </a:p>
          <a:p>
            <a:pPr>
              <a:defRPr/>
            </a:pPr>
            <a:r>
              <a:rPr lang="en-US" sz="2600" dirty="0" smtClean="0"/>
              <a:t>Connecticut (CT)</a:t>
            </a:r>
            <a:endParaRPr lang="en-US" sz="2400" dirty="0" smtClean="0"/>
          </a:p>
          <a:p>
            <a:pPr marL="0" indent="0">
              <a:buNone/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 marL="0" indent="0" algn="ctr">
              <a:buNone/>
              <a:defRPr/>
            </a:pPr>
            <a:r>
              <a:rPr lang="en-US" dirty="0" smtClean="0"/>
              <a:t>Middle</a:t>
            </a:r>
          </a:p>
          <a:p>
            <a:pPr>
              <a:defRPr/>
            </a:pPr>
            <a:r>
              <a:rPr lang="en-US" sz="2600" dirty="0"/>
              <a:t>New </a:t>
            </a:r>
            <a:r>
              <a:rPr lang="en-US" sz="2600" dirty="0" smtClean="0"/>
              <a:t>York (NY) </a:t>
            </a:r>
            <a:endParaRPr lang="en-US" sz="2600" dirty="0"/>
          </a:p>
          <a:p>
            <a:pPr>
              <a:defRPr/>
            </a:pPr>
            <a:r>
              <a:rPr lang="en-US" sz="2600" dirty="0"/>
              <a:t>New Jersey </a:t>
            </a:r>
            <a:r>
              <a:rPr lang="en-US" sz="2600" dirty="0" smtClean="0"/>
              <a:t>(NJ)</a:t>
            </a:r>
            <a:endParaRPr lang="en-US" sz="2600" dirty="0"/>
          </a:p>
          <a:p>
            <a:pPr>
              <a:defRPr/>
            </a:pPr>
            <a:r>
              <a:rPr lang="en-US" sz="2600" dirty="0"/>
              <a:t>Delaware </a:t>
            </a:r>
            <a:r>
              <a:rPr lang="en-US" sz="2600" dirty="0" smtClean="0"/>
              <a:t> (DE)</a:t>
            </a:r>
            <a:endParaRPr lang="en-US" sz="2600" dirty="0"/>
          </a:p>
          <a:p>
            <a:pPr>
              <a:defRPr/>
            </a:pPr>
            <a:r>
              <a:rPr lang="en-US" sz="2600" dirty="0"/>
              <a:t>Pennsylvania </a:t>
            </a:r>
            <a:r>
              <a:rPr lang="en-US" sz="2600" dirty="0" smtClean="0"/>
              <a:t>(PA)</a:t>
            </a:r>
            <a:endParaRPr lang="en-US" sz="2600" dirty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Southern</a:t>
            </a:r>
          </a:p>
          <a:p>
            <a:r>
              <a:rPr lang="en-US" altLang="en-US" sz="2600" dirty="0" smtClean="0">
                <a:cs typeface="Arial" charset="0"/>
              </a:rPr>
              <a:t>Maryland (MD) </a:t>
            </a:r>
          </a:p>
          <a:p>
            <a:r>
              <a:rPr lang="en-US" altLang="en-US" sz="2600" dirty="0" smtClean="0">
                <a:cs typeface="Arial" charset="0"/>
              </a:rPr>
              <a:t>Virginia (VA)</a:t>
            </a:r>
          </a:p>
          <a:p>
            <a:r>
              <a:rPr lang="en-US" altLang="en-US" sz="2600" dirty="0" smtClean="0">
                <a:cs typeface="Arial" charset="0"/>
              </a:rPr>
              <a:t>North Carolina (NC)</a:t>
            </a:r>
          </a:p>
          <a:p>
            <a:r>
              <a:rPr lang="en-US" altLang="en-US" sz="2600" dirty="0" smtClean="0">
                <a:cs typeface="Arial" charset="0"/>
              </a:rPr>
              <a:t>South Carolina (SC)</a:t>
            </a:r>
          </a:p>
          <a:p>
            <a:r>
              <a:rPr lang="en-US" altLang="en-US" sz="2600" dirty="0" smtClean="0">
                <a:cs typeface="Arial" charset="0"/>
              </a:rPr>
              <a:t>Georgia (GA)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The Southern Colonies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6525"/>
            <a:ext cx="4293624" cy="53060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Came from: 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Western Europe </a:t>
            </a:r>
            <a:r>
              <a:rPr lang="en-US" dirty="0" smtClean="0"/>
              <a:t>- England, Scotland, Germany, Switzerland, Netherlands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First settled in 1606 – Jamestown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Culture/Customs: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Mostly men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Mostly some form of Christianity </a:t>
            </a:r>
            <a:r>
              <a:rPr lang="en-US" dirty="0" smtClean="0"/>
              <a:t>– esp. Anglican, Protestant and Catholic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Mostly explorers and </a:t>
            </a:r>
            <a:r>
              <a:rPr lang="en-US" dirty="0" err="1" smtClean="0">
                <a:solidFill>
                  <a:srgbClr val="FFFF00"/>
                </a:solidFill>
              </a:rPr>
              <a:t>entrepeneurs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Indentured servants – </a:t>
            </a:r>
            <a:r>
              <a:rPr lang="en-US" dirty="0">
                <a:solidFill>
                  <a:srgbClr val="FFFF00"/>
                </a:solidFill>
              </a:rPr>
              <a:t>worked for an employer in return for paid passage to the New </a:t>
            </a:r>
            <a:r>
              <a:rPr lang="en-US" dirty="0" smtClean="0">
                <a:solidFill>
                  <a:srgbClr val="FFFF00"/>
                </a:solidFill>
              </a:rPr>
              <a:t>World until debt was paid </a:t>
            </a:r>
          </a:p>
          <a:p>
            <a:endParaRPr lang="en-US" dirty="0"/>
          </a:p>
        </p:txBody>
      </p:sp>
      <p:pic>
        <p:nvPicPr>
          <p:cNvPr id="1026" name="Picture 2" descr="http://allthingsliberty.com/wp-content/uploads/2013/01/Southern-Colon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774" y="1725561"/>
            <a:ext cx="3279673" cy="327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9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Colonies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281" y="1390918"/>
            <a:ext cx="6220791" cy="529321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Why :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New economic opportunities, </a:t>
            </a:r>
            <a:r>
              <a:rPr lang="en-US" dirty="0" smtClean="0"/>
              <a:t>get out of debt, establish charters for certain British elite</a:t>
            </a:r>
          </a:p>
          <a:p>
            <a:r>
              <a:rPr lang="en-US" dirty="0" smtClean="0"/>
              <a:t>Where did they settle: </a:t>
            </a:r>
          </a:p>
          <a:p>
            <a:pPr lvl="1"/>
            <a:r>
              <a:rPr lang="en-US" dirty="0" smtClean="0"/>
              <a:t> Southern and Plantation Colonies (Virginia, Carolinas, Georgia, Maryland)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Effects on America: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established the slave trade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new farming techniques (plantations)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brought new invasive crops and diseases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established idea of land ownership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religious tolerance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 global trading routes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Native Reaction: 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onstant warfare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dirty="0" smtClean="0">
                <a:solidFill>
                  <a:srgbClr val="FFFF00"/>
                </a:solidFill>
              </a:rPr>
              <a:t>ied due to new diseases </a:t>
            </a:r>
            <a:r>
              <a:rPr lang="en-US" dirty="0" smtClean="0"/>
              <a:t>(smallpox, influenza)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7388">
            <a:off x="6664548" y="274672"/>
            <a:ext cx="1655486" cy="2232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66135">
            <a:off x="6344518" y="4263223"/>
            <a:ext cx="1632766" cy="2228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870" y="2472286"/>
            <a:ext cx="1816537" cy="212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87" y="26719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</a:t>
            </a:r>
            <a:r>
              <a:rPr lang="en-US" dirty="0" smtClean="0">
                <a:solidFill>
                  <a:srgbClr val="FFFF00"/>
                </a:solidFill>
              </a:rPr>
              <a:t>New England </a:t>
            </a:r>
            <a:r>
              <a:rPr lang="en-US" dirty="0">
                <a:solidFill>
                  <a:srgbClr val="FFFF00"/>
                </a:solidFill>
              </a:rPr>
              <a:t>Colonies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1004552"/>
            <a:ext cx="5267459" cy="58534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Came from: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England</a:t>
            </a:r>
          </a:p>
          <a:p>
            <a:r>
              <a:rPr lang="en-US" dirty="0" smtClean="0"/>
              <a:t>Settled in </a:t>
            </a:r>
            <a:r>
              <a:rPr lang="en-US" dirty="0" smtClean="0">
                <a:solidFill>
                  <a:srgbClr val="FFFF00"/>
                </a:solidFill>
              </a:rPr>
              <a:t>1620 – Plymouth Rock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Customs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Puritanism </a:t>
            </a:r>
          </a:p>
          <a:p>
            <a:pPr lvl="2"/>
            <a:r>
              <a:rPr lang="en-US" dirty="0" smtClean="0"/>
              <a:t>Predestination belief that only select few are destined for heaven</a:t>
            </a:r>
          </a:p>
          <a:p>
            <a:pPr lvl="2"/>
            <a:r>
              <a:rPr lang="en-US" dirty="0" smtClean="0"/>
              <a:t>Intolerant of anyone different  </a:t>
            </a:r>
          </a:p>
          <a:p>
            <a:pPr lvl="2"/>
            <a:r>
              <a:rPr lang="en-US" dirty="0" smtClean="0"/>
              <a:t>Focused on work </a:t>
            </a:r>
          </a:p>
          <a:p>
            <a:pPr lvl="2"/>
            <a:r>
              <a:rPr lang="en-US" dirty="0" smtClean="0"/>
              <a:t>Segregation between the sexes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Life/society revolved around church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Controlled economy and behavior</a:t>
            </a:r>
          </a:p>
          <a:p>
            <a:pPr lvl="2"/>
            <a:r>
              <a:rPr lang="en-US" dirty="0" smtClean="0"/>
              <a:t>Towns were established by family units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Non-Puritans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Jews, other Christians 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27" y="2503255"/>
            <a:ext cx="3342275" cy="221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5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97" y="1519962"/>
            <a:ext cx="5704462" cy="575111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Why 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Wanted religious freedom</a:t>
            </a:r>
          </a:p>
          <a:p>
            <a:r>
              <a:rPr lang="en-US" dirty="0" smtClean="0"/>
              <a:t>Where </a:t>
            </a:r>
            <a:r>
              <a:rPr lang="en-US" dirty="0"/>
              <a:t>did they settle:  </a:t>
            </a:r>
            <a:endParaRPr lang="en-US" dirty="0" smtClean="0"/>
          </a:p>
          <a:p>
            <a:pPr lvl="1"/>
            <a:r>
              <a:rPr lang="en-US" dirty="0" smtClean="0"/>
              <a:t>Massachusetts,</a:t>
            </a:r>
            <a:r>
              <a:rPr lang="en-US" dirty="0"/>
              <a:t> Connecticut </a:t>
            </a:r>
            <a:r>
              <a:rPr lang="en-US" dirty="0" smtClean="0"/>
              <a:t>, Rhode Island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How </a:t>
            </a:r>
            <a:r>
              <a:rPr lang="en-US" dirty="0">
                <a:solidFill>
                  <a:srgbClr val="FFFF00"/>
                </a:solidFill>
              </a:rPr>
              <a:t>did they affect America: 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Established feelings of intolerance and mistrust – </a:t>
            </a:r>
            <a:r>
              <a:rPr lang="en-US" dirty="0" smtClean="0"/>
              <a:t>Salem Witch Trials, murder of non-Puritans</a:t>
            </a:r>
          </a:p>
          <a:p>
            <a:pPr lvl="1"/>
            <a:r>
              <a:rPr lang="en-US" dirty="0" smtClean="0"/>
              <a:t>Puritan (Protestant) work ethic – frugal, hard-working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First towns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Focus on education </a:t>
            </a:r>
            <a:r>
              <a:rPr lang="en-US" dirty="0" smtClean="0"/>
              <a:t>– Need to be able to read the Bible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Mostly family farms </a:t>
            </a:r>
            <a:r>
              <a:rPr lang="en-US" dirty="0" smtClean="0"/>
              <a:t>with some small businesses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Non-Puritans – exercised religious liberty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Native Reaction:</a:t>
            </a:r>
          </a:p>
          <a:p>
            <a:pPr lvl="1"/>
            <a:r>
              <a:rPr lang="en-US" dirty="0" smtClean="0"/>
              <a:t>Puritans = intolerant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constant war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Example:  King Phillip’s War 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2377">
            <a:off x="5848259" y="301953"/>
            <a:ext cx="2843213" cy="2436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735" y="2354669"/>
            <a:ext cx="1407388" cy="279452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3797" y="26719"/>
            <a:ext cx="5704462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The </a:t>
            </a:r>
            <a:r>
              <a:rPr lang="en-US" dirty="0" smtClean="0">
                <a:solidFill>
                  <a:srgbClr val="FFFF00"/>
                </a:solidFill>
              </a:rPr>
              <a:t>New England </a:t>
            </a:r>
            <a:r>
              <a:rPr lang="en-US" dirty="0">
                <a:solidFill>
                  <a:srgbClr val="FFFF00"/>
                </a:solidFill>
              </a:rPr>
              <a:t>Colonies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56478">
            <a:off x="6143270" y="4326908"/>
            <a:ext cx="1466392" cy="24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1402</TotalTime>
  <Words>713</Words>
  <Application>Microsoft Office PowerPoint</Application>
  <PresentationFormat>On-screen Show (4:3)</PresentationFormat>
  <Paragraphs>150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DO NOW </vt:lpstr>
      <vt:lpstr>American Colonies</vt:lpstr>
      <vt:lpstr>Colonization</vt:lpstr>
      <vt:lpstr>Regionalism</vt:lpstr>
      <vt:lpstr>The 3 Regions</vt:lpstr>
      <vt:lpstr>The Southern Colonies</vt:lpstr>
      <vt:lpstr>Southern Colonies </vt:lpstr>
      <vt:lpstr>The New England Colonies</vt:lpstr>
      <vt:lpstr>The New England Colonies</vt:lpstr>
      <vt:lpstr>The Middle Colonies</vt:lpstr>
      <vt:lpstr>The Middle Colonies </vt:lpstr>
      <vt:lpstr>Exit Ticket</vt:lpstr>
      <vt:lpstr> Activity - Colonial Advertisement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Major Wave of Immigration</dc:title>
  <dc:creator>Jamie Keith</dc:creator>
  <cp:lastModifiedBy>Daniela Reyes</cp:lastModifiedBy>
  <cp:revision>69</cp:revision>
  <dcterms:created xsi:type="dcterms:W3CDTF">2015-09-28T15:25:53Z</dcterms:created>
  <dcterms:modified xsi:type="dcterms:W3CDTF">2018-08-28T20:39:32Z</dcterms:modified>
</cp:coreProperties>
</file>